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5"/>
  </p:notesMasterIdLst>
  <p:sldIdLst>
    <p:sldId id="306" r:id="rId5"/>
    <p:sldId id="308" r:id="rId6"/>
    <p:sldId id="310" r:id="rId7"/>
    <p:sldId id="317" r:id="rId8"/>
    <p:sldId id="316" r:id="rId9"/>
    <p:sldId id="318" r:id="rId10"/>
    <p:sldId id="315" r:id="rId11"/>
    <p:sldId id="319" r:id="rId12"/>
    <p:sldId id="311" r:id="rId13"/>
    <p:sldId id="31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84967" autoAdjust="0"/>
  </p:normalViewPr>
  <p:slideViewPr>
    <p:cSldViewPr snapToGrid="0">
      <p:cViewPr varScale="1">
        <p:scale>
          <a:sx n="105" d="100"/>
          <a:sy n="105" d="100"/>
        </p:scale>
        <p:origin x="2772" y="10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C9B527-AAD5-4A12-882D-2F65D1A0F66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8E41982-3CB0-47D5-A5DD-2BE33A8DCDE0}">
      <dgm:prSet/>
      <dgm:spPr/>
      <dgm:t>
        <a:bodyPr/>
        <a:lstStyle/>
        <a:p>
          <a:r>
            <a:rPr lang="en-US"/>
            <a:t>Open</a:t>
          </a:r>
        </a:p>
      </dgm:t>
    </dgm:pt>
    <dgm:pt modelId="{627D0D08-51C2-4BB9-AB23-B30C74E00FD7}" type="parTrans" cxnId="{EAE1C253-AB3D-421A-8384-0ABC26C846AA}">
      <dgm:prSet/>
      <dgm:spPr/>
      <dgm:t>
        <a:bodyPr/>
        <a:lstStyle/>
        <a:p>
          <a:endParaRPr lang="en-US"/>
        </a:p>
      </dgm:t>
    </dgm:pt>
    <dgm:pt modelId="{BA3E488C-674C-44F3-8B34-B7FEFBF1DEEE}" type="sibTrans" cxnId="{EAE1C253-AB3D-421A-8384-0ABC26C846AA}">
      <dgm:prSet/>
      <dgm:spPr/>
      <dgm:t>
        <a:bodyPr/>
        <a:lstStyle/>
        <a:p>
          <a:endParaRPr lang="en-US"/>
        </a:p>
      </dgm:t>
    </dgm:pt>
    <dgm:pt modelId="{4596EA20-1573-47C9-85BB-1677C2E8409F}">
      <dgm:prSet/>
      <dgm:spPr/>
      <dgm:t>
        <a:bodyPr/>
        <a:lstStyle/>
        <a:p>
          <a:r>
            <a:rPr lang="en-US" dirty="0"/>
            <a:t>Open source, no restrictions</a:t>
          </a:r>
        </a:p>
      </dgm:t>
    </dgm:pt>
    <dgm:pt modelId="{D68B00D7-3E91-45A4-A707-339BB700EC8C}" type="parTrans" cxnId="{120D5D23-6D03-4C90-B1E9-B5CB611F0B01}">
      <dgm:prSet/>
      <dgm:spPr/>
      <dgm:t>
        <a:bodyPr/>
        <a:lstStyle/>
        <a:p>
          <a:endParaRPr lang="en-US"/>
        </a:p>
      </dgm:t>
    </dgm:pt>
    <dgm:pt modelId="{61E32562-20C9-476A-A3FA-11DCD5A4A48C}" type="sibTrans" cxnId="{120D5D23-6D03-4C90-B1E9-B5CB611F0B01}">
      <dgm:prSet/>
      <dgm:spPr/>
      <dgm:t>
        <a:bodyPr/>
        <a:lstStyle/>
        <a:p>
          <a:endParaRPr lang="en-US"/>
        </a:p>
      </dgm:t>
    </dgm:pt>
    <dgm:pt modelId="{4395663F-19A4-4F28-BC9B-85FFA42E95D8}">
      <dgm:prSet/>
      <dgm:spPr/>
      <dgm:t>
        <a:bodyPr/>
        <a:lstStyle/>
        <a:p>
          <a:r>
            <a:rPr lang="en-US"/>
            <a:t>Partner</a:t>
          </a:r>
        </a:p>
      </dgm:t>
    </dgm:pt>
    <dgm:pt modelId="{1D201806-F641-4B4A-A6AA-98287083782D}" type="parTrans" cxnId="{39585D6E-1CF0-4BBB-A1D7-413DBC75EB4F}">
      <dgm:prSet/>
      <dgm:spPr/>
      <dgm:t>
        <a:bodyPr/>
        <a:lstStyle/>
        <a:p>
          <a:endParaRPr lang="en-US"/>
        </a:p>
      </dgm:t>
    </dgm:pt>
    <dgm:pt modelId="{F35FFACA-5030-4942-9305-5CE91FFA6EE2}" type="sibTrans" cxnId="{39585D6E-1CF0-4BBB-A1D7-413DBC75EB4F}">
      <dgm:prSet/>
      <dgm:spPr/>
      <dgm:t>
        <a:bodyPr/>
        <a:lstStyle/>
        <a:p>
          <a:endParaRPr lang="en-US"/>
        </a:p>
      </dgm:t>
    </dgm:pt>
    <dgm:pt modelId="{7775B688-229B-4B0B-A890-C24810CFF664}">
      <dgm:prSet/>
      <dgm:spPr/>
      <dgm:t>
        <a:bodyPr/>
        <a:lstStyle/>
        <a:p>
          <a:r>
            <a:rPr lang="en-US"/>
            <a:t>Require licenses</a:t>
          </a:r>
        </a:p>
      </dgm:t>
    </dgm:pt>
    <dgm:pt modelId="{E0EF950B-0B43-4E41-AACB-0CB6228BF736}" type="parTrans" cxnId="{270BAB01-A7ED-4943-9DDA-4F7BC3CCB1B4}">
      <dgm:prSet/>
      <dgm:spPr/>
      <dgm:t>
        <a:bodyPr/>
        <a:lstStyle/>
        <a:p>
          <a:endParaRPr lang="en-US"/>
        </a:p>
      </dgm:t>
    </dgm:pt>
    <dgm:pt modelId="{1517C55A-7D51-4E7F-A9C6-695BC40157CE}" type="sibTrans" cxnId="{270BAB01-A7ED-4943-9DDA-4F7BC3CCB1B4}">
      <dgm:prSet/>
      <dgm:spPr/>
      <dgm:t>
        <a:bodyPr/>
        <a:lstStyle/>
        <a:p>
          <a:endParaRPr lang="en-US"/>
        </a:p>
      </dgm:t>
    </dgm:pt>
    <dgm:pt modelId="{B851412C-D787-48AC-A4FB-2737D69D16A0}">
      <dgm:prSet/>
      <dgm:spPr/>
      <dgm:t>
        <a:bodyPr/>
        <a:lstStyle/>
        <a:p>
          <a:r>
            <a:rPr lang="en-US"/>
            <a:t>Internal</a:t>
          </a:r>
        </a:p>
      </dgm:t>
    </dgm:pt>
    <dgm:pt modelId="{8289A68C-BBAA-444F-8D89-29945EA06A3B}" type="parTrans" cxnId="{9E636F5A-5E11-4851-94B7-27DD9C14D560}">
      <dgm:prSet/>
      <dgm:spPr/>
      <dgm:t>
        <a:bodyPr/>
        <a:lstStyle/>
        <a:p>
          <a:endParaRPr lang="en-US"/>
        </a:p>
      </dgm:t>
    </dgm:pt>
    <dgm:pt modelId="{E20B4070-E4BE-45EE-96E2-3C9BB1DCA0FE}" type="sibTrans" cxnId="{9E636F5A-5E11-4851-94B7-27DD9C14D560}">
      <dgm:prSet/>
      <dgm:spPr/>
      <dgm:t>
        <a:bodyPr/>
        <a:lstStyle/>
        <a:p>
          <a:endParaRPr lang="en-US"/>
        </a:p>
      </dgm:t>
    </dgm:pt>
    <dgm:pt modelId="{54396A31-232A-4F4A-B5BC-E7310E788346}">
      <dgm:prSet/>
      <dgm:spPr/>
      <dgm:t>
        <a:bodyPr/>
        <a:lstStyle/>
        <a:p>
          <a:r>
            <a:rPr lang="en-US"/>
            <a:t>Private, developed by companies for internal use only</a:t>
          </a:r>
        </a:p>
      </dgm:t>
    </dgm:pt>
    <dgm:pt modelId="{601069B7-1AD5-4C2C-9751-99D2B60C0454}" type="parTrans" cxnId="{7C05E95E-36D8-4B1C-AB39-A5A2A22F50F8}">
      <dgm:prSet/>
      <dgm:spPr/>
      <dgm:t>
        <a:bodyPr/>
        <a:lstStyle/>
        <a:p>
          <a:endParaRPr lang="en-US"/>
        </a:p>
      </dgm:t>
    </dgm:pt>
    <dgm:pt modelId="{E83D340E-36FD-4BA7-AAE5-030BF4E05EDA}" type="sibTrans" cxnId="{7C05E95E-36D8-4B1C-AB39-A5A2A22F50F8}">
      <dgm:prSet/>
      <dgm:spPr/>
      <dgm:t>
        <a:bodyPr/>
        <a:lstStyle/>
        <a:p>
          <a:endParaRPr lang="en-US"/>
        </a:p>
      </dgm:t>
    </dgm:pt>
    <dgm:pt modelId="{96F0E084-17B6-4465-85D9-21B5E1CA994A}">
      <dgm:prSet/>
      <dgm:spPr/>
      <dgm:t>
        <a:bodyPr/>
        <a:lstStyle/>
        <a:p>
          <a:r>
            <a:rPr lang="en-US"/>
            <a:t>Composite</a:t>
          </a:r>
        </a:p>
      </dgm:t>
    </dgm:pt>
    <dgm:pt modelId="{8ED5DD1E-419D-475D-9FAB-E5D6D2497675}" type="parTrans" cxnId="{0CDFCF40-8857-4203-B21A-75CA123C1BEF}">
      <dgm:prSet/>
      <dgm:spPr/>
      <dgm:t>
        <a:bodyPr/>
        <a:lstStyle/>
        <a:p>
          <a:endParaRPr lang="en-US"/>
        </a:p>
      </dgm:t>
    </dgm:pt>
    <dgm:pt modelId="{68417CA1-F6F4-4A7F-BA13-2EB67178788D}" type="sibTrans" cxnId="{0CDFCF40-8857-4203-B21A-75CA123C1BEF}">
      <dgm:prSet/>
      <dgm:spPr/>
      <dgm:t>
        <a:bodyPr/>
        <a:lstStyle/>
        <a:p>
          <a:endParaRPr lang="en-US"/>
        </a:p>
      </dgm:t>
    </dgm:pt>
    <dgm:pt modelId="{67D204F2-F46F-40D4-B46D-A6CCDAAFD300}">
      <dgm:prSet/>
      <dgm:spPr/>
      <dgm:t>
        <a:bodyPr/>
        <a:lstStyle/>
        <a:p>
          <a:r>
            <a:rPr lang="en-US"/>
            <a:t>Combine different data and services</a:t>
          </a:r>
        </a:p>
      </dgm:t>
    </dgm:pt>
    <dgm:pt modelId="{212410AD-B633-475E-9F0B-8A6AE6C133F9}" type="parTrans" cxnId="{35EA2DDB-2910-4701-B13F-FD2B91488F74}">
      <dgm:prSet/>
      <dgm:spPr/>
      <dgm:t>
        <a:bodyPr/>
        <a:lstStyle/>
        <a:p>
          <a:endParaRPr lang="en-US"/>
        </a:p>
      </dgm:t>
    </dgm:pt>
    <dgm:pt modelId="{0BC21C5C-F52A-443E-A482-21B0A1089925}" type="sibTrans" cxnId="{35EA2DDB-2910-4701-B13F-FD2B91488F74}">
      <dgm:prSet/>
      <dgm:spPr/>
      <dgm:t>
        <a:bodyPr/>
        <a:lstStyle/>
        <a:p>
          <a:endParaRPr lang="en-US"/>
        </a:p>
      </dgm:t>
    </dgm:pt>
    <dgm:pt modelId="{00B07A68-4964-486D-8643-B11EDF5390D8}" type="pres">
      <dgm:prSet presAssocID="{4EC9B527-AAD5-4A12-882D-2F65D1A0F662}" presName="root" presStyleCnt="0">
        <dgm:presLayoutVars>
          <dgm:dir/>
          <dgm:resizeHandles val="exact"/>
        </dgm:presLayoutVars>
      </dgm:prSet>
      <dgm:spPr/>
    </dgm:pt>
    <dgm:pt modelId="{76828838-ABC1-469A-B808-025BEF7F8B66}" type="pres">
      <dgm:prSet presAssocID="{18E41982-3CB0-47D5-A5DD-2BE33A8DCDE0}" presName="compNode" presStyleCnt="0"/>
      <dgm:spPr/>
    </dgm:pt>
    <dgm:pt modelId="{B133AA8D-D6EC-40B9-B2AC-CA03D4D69D0C}" type="pres">
      <dgm:prSet presAssocID="{18E41982-3CB0-47D5-A5DD-2BE33A8DCDE0}" presName="bgRect" presStyleLbl="bgShp" presStyleIdx="0" presStyleCnt="4"/>
      <dgm:spPr>
        <a:solidFill>
          <a:schemeClr val="accent2">
            <a:lumMod val="20000"/>
            <a:lumOff val="80000"/>
          </a:schemeClr>
        </a:solidFill>
      </dgm:spPr>
    </dgm:pt>
    <dgm:pt modelId="{69B92F34-C471-48BE-A97D-18393D16DFAB}" type="pres">
      <dgm:prSet presAssocID="{18E41982-3CB0-47D5-A5DD-2BE33A8DCDE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 with solid fill"/>
        </a:ext>
      </dgm:extLst>
    </dgm:pt>
    <dgm:pt modelId="{AFF5E599-9BEC-4DF4-BF14-061FC0D8F8AC}" type="pres">
      <dgm:prSet presAssocID="{18E41982-3CB0-47D5-A5DD-2BE33A8DCDE0}" presName="spaceRect" presStyleCnt="0"/>
      <dgm:spPr/>
    </dgm:pt>
    <dgm:pt modelId="{CC765E2E-F4BF-4541-BABE-918118156414}" type="pres">
      <dgm:prSet presAssocID="{18E41982-3CB0-47D5-A5DD-2BE33A8DCDE0}" presName="parTx" presStyleLbl="revTx" presStyleIdx="0" presStyleCnt="8">
        <dgm:presLayoutVars>
          <dgm:chMax val="0"/>
          <dgm:chPref val="0"/>
        </dgm:presLayoutVars>
      </dgm:prSet>
      <dgm:spPr/>
    </dgm:pt>
    <dgm:pt modelId="{1A27F8F2-1B9A-4375-9198-1F42E49A7B33}" type="pres">
      <dgm:prSet presAssocID="{18E41982-3CB0-47D5-A5DD-2BE33A8DCDE0}" presName="desTx" presStyleLbl="revTx" presStyleIdx="1" presStyleCnt="8">
        <dgm:presLayoutVars/>
      </dgm:prSet>
      <dgm:spPr/>
    </dgm:pt>
    <dgm:pt modelId="{89CE35E7-5894-4D2A-BA4C-EFF1D9FC4A3F}" type="pres">
      <dgm:prSet presAssocID="{BA3E488C-674C-44F3-8B34-B7FEFBF1DEEE}" presName="sibTrans" presStyleCnt="0"/>
      <dgm:spPr/>
    </dgm:pt>
    <dgm:pt modelId="{4D213D63-4105-4102-85B2-9F6721885F3E}" type="pres">
      <dgm:prSet presAssocID="{4395663F-19A4-4F28-BC9B-85FFA42E95D8}" presName="compNode" presStyleCnt="0"/>
      <dgm:spPr/>
    </dgm:pt>
    <dgm:pt modelId="{9DD26D42-11BC-450E-B794-307ED7BD6EC6}" type="pres">
      <dgm:prSet presAssocID="{4395663F-19A4-4F28-BC9B-85FFA42E95D8}" presName="bgRect" presStyleLbl="bgShp" presStyleIdx="1" presStyleCnt="4"/>
      <dgm:spPr/>
    </dgm:pt>
    <dgm:pt modelId="{1F166AF6-A09A-4F08-88E7-4D1720ACD008}" type="pres">
      <dgm:prSet presAssocID="{4395663F-19A4-4F28-BC9B-85FFA42E95D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room with solid fill"/>
        </a:ext>
      </dgm:extLst>
    </dgm:pt>
    <dgm:pt modelId="{E0BCCEE0-298A-49E7-8636-B3A9B691E7E6}" type="pres">
      <dgm:prSet presAssocID="{4395663F-19A4-4F28-BC9B-85FFA42E95D8}" presName="spaceRect" presStyleCnt="0"/>
      <dgm:spPr/>
    </dgm:pt>
    <dgm:pt modelId="{51953A35-C82B-4582-9AB6-8844B4355AC0}" type="pres">
      <dgm:prSet presAssocID="{4395663F-19A4-4F28-BC9B-85FFA42E95D8}" presName="parTx" presStyleLbl="revTx" presStyleIdx="2" presStyleCnt="8">
        <dgm:presLayoutVars>
          <dgm:chMax val="0"/>
          <dgm:chPref val="0"/>
        </dgm:presLayoutVars>
      </dgm:prSet>
      <dgm:spPr/>
    </dgm:pt>
    <dgm:pt modelId="{36F82979-E828-4C96-990B-1E7FCEF62AF8}" type="pres">
      <dgm:prSet presAssocID="{4395663F-19A4-4F28-BC9B-85FFA42E95D8}" presName="desTx" presStyleLbl="revTx" presStyleIdx="3" presStyleCnt="8">
        <dgm:presLayoutVars/>
      </dgm:prSet>
      <dgm:spPr/>
    </dgm:pt>
    <dgm:pt modelId="{4A5BAF35-134C-4FC4-AB2F-70251816D8EB}" type="pres">
      <dgm:prSet presAssocID="{F35FFACA-5030-4942-9305-5CE91FFA6EE2}" presName="sibTrans" presStyleCnt="0"/>
      <dgm:spPr/>
    </dgm:pt>
    <dgm:pt modelId="{F011EEBC-E8C1-4378-AB51-33691C47E2DB}" type="pres">
      <dgm:prSet presAssocID="{B851412C-D787-48AC-A4FB-2737D69D16A0}" presName="compNode" presStyleCnt="0"/>
      <dgm:spPr/>
    </dgm:pt>
    <dgm:pt modelId="{7B873C8B-B569-4ADA-B215-85281E2D3CA0}" type="pres">
      <dgm:prSet presAssocID="{B851412C-D787-48AC-A4FB-2737D69D16A0}" presName="bgRect" presStyleLbl="bgShp" presStyleIdx="2" presStyleCnt="4"/>
      <dgm:spPr/>
    </dgm:pt>
    <dgm:pt modelId="{F99E5434-E5A4-42FE-BDB5-055B11E767CE}" type="pres">
      <dgm:prSet presAssocID="{B851412C-D787-48AC-A4FB-2737D69D16A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fe with solid fill"/>
        </a:ext>
      </dgm:extLst>
    </dgm:pt>
    <dgm:pt modelId="{E2D84B5A-0B03-411C-A2A0-546FCC61BDC6}" type="pres">
      <dgm:prSet presAssocID="{B851412C-D787-48AC-A4FB-2737D69D16A0}" presName="spaceRect" presStyleCnt="0"/>
      <dgm:spPr/>
    </dgm:pt>
    <dgm:pt modelId="{68C2C439-2E9F-461B-BBA3-4911AE8C6DC1}" type="pres">
      <dgm:prSet presAssocID="{B851412C-D787-48AC-A4FB-2737D69D16A0}" presName="parTx" presStyleLbl="revTx" presStyleIdx="4" presStyleCnt="8">
        <dgm:presLayoutVars>
          <dgm:chMax val="0"/>
          <dgm:chPref val="0"/>
        </dgm:presLayoutVars>
      </dgm:prSet>
      <dgm:spPr/>
    </dgm:pt>
    <dgm:pt modelId="{299014E3-7077-4851-8062-DB6A221FA7CC}" type="pres">
      <dgm:prSet presAssocID="{B851412C-D787-48AC-A4FB-2737D69D16A0}" presName="desTx" presStyleLbl="revTx" presStyleIdx="5" presStyleCnt="8">
        <dgm:presLayoutVars/>
      </dgm:prSet>
      <dgm:spPr/>
    </dgm:pt>
    <dgm:pt modelId="{295733DB-A060-4A21-A1AD-780BB17E80DC}" type="pres">
      <dgm:prSet presAssocID="{E20B4070-E4BE-45EE-96E2-3C9BB1DCA0FE}" presName="sibTrans" presStyleCnt="0"/>
      <dgm:spPr/>
    </dgm:pt>
    <dgm:pt modelId="{63172D78-94A6-42ED-B40D-4BEBEB46F177}" type="pres">
      <dgm:prSet presAssocID="{96F0E084-17B6-4465-85D9-21B5E1CA994A}" presName="compNode" presStyleCnt="0"/>
      <dgm:spPr/>
    </dgm:pt>
    <dgm:pt modelId="{1E532B12-8271-4EA5-8BD4-1B029B50E579}" type="pres">
      <dgm:prSet presAssocID="{96F0E084-17B6-4465-85D9-21B5E1CA994A}" presName="bgRect" presStyleLbl="bgShp" presStyleIdx="3" presStyleCnt="4"/>
      <dgm:spPr/>
    </dgm:pt>
    <dgm:pt modelId="{D85CAA66-DEAF-4941-9852-3D069570C026}" type="pres">
      <dgm:prSet presAssocID="{96F0E084-17B6-4465-85D9-21B5E1CA99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ldron with solid fill"/>
        </a:ext>
      </dgm:extLst>
    </dgm:pt>
    <dgm:pt modelId="{8155882C-844A-48DD-B84E-CB5645AEA856}" type="pres">
      <dgm:prSet presAssocID="{96F0E084-17B6-4465-85D9-21B5E1CA994A}" presName="spaceRect" presStyleCnt="0"/>
      <dgm:spPr/>
    </dgm:pt>
    <dgm:pt modelId="{0EA4321D-0D25-4A23-90A6-203EF513FB8F}" type="pres">
      <dgm:prSet presAssocID="{96F0E084-17B6-4465-85D9-21B5E1CA994A}" presName="parTx" presStyleLbl="revTx" presStyleIdx="6" presStyleCnt="8">
        <dgm:presLayoutVars>
          <dgm:chMax val="0"/>
          <dgm:chPref val="0"/>
        </dgm:presLayoutVars>
      </dgm:prSet>
      <dgm:spPr/>
    </dgm:pt>
    <dgm:pt modelId="{BB12D043-F1CF-49B2-A4B3-B8DA88F18BE6}" type="pres">
      <dgm:prSet presAssocID="{96F0E084-17B6-4465-85D9-21B5E1CA994A}" presName="desTx" presStyleLbl="revTx" presStyleIdx="7" presStyleCnt="8">
        <dgm:presLayoutVars/>
      </dgm:prSet>
      <dgm:spPr/>
    </dgm:pt>
  </dgm:ptLst>
  <dgm:cxnLst>
    <dgm:cxn modelId="{270BAB01-A7ED-4943-9DDA-4F7BC3CCB1B4}" srcId="{4395663F-19A4-4F28-BC9B-85FFA42E95D8}" destId="{7775B688-229B-4B0B-A890-C24810CFF664}" srcOrd="0" destOrd="0" parTransId="{E0EF950B-0B43-4E41-AACB-0CB6228BF736}" sibTransId="{1517C55A-7D51-4E7F-A9C6-695BC40157CE}"/>
    <dgm:cxn modelId="{503EC01D-DCC1-4C11-B29A-C13C5AE08410}" type="presOf" srcId="{96F0E084-17B6-4465-85D9-21B5E1CA994A}" destId="{0EA4321D-0D25-4A23-90A6-203EF513FB8F}" srcOrd="0" destOrd="0" presId="urn:microsoft.com/office/officeart/2018/2/layout/IconVerticalSolidList"/>
    <dgm:cxn modelId="{FD5B821F-AF93-4642-949F-3257FF01C0CD}" type="presOf" srcId="{18E41982-3CB0-47D5-A5DD-2BE33A8DCDE0}" destId="{CC765E2E-F4BF-4541-BABE-918118156414}" srcOrd="0" destOrd="0" presId="urn:microsoft.com/office/officeart/2018/2/layout/IconVerticalSolidList"/>
    <dgm:cxn modelId="{120D5D23-6D03-4C90-B1E9-B5CB611F0B01}" srcId="{18E41982-3CB0-47D5-A5DD-2BE33A8DCDE0}" destId="{4596EA20-1573-47C9-85BB-1677C2E8409F}" srcOrd="0" destOrd="0" parTransId="{D68B00D7-3E91-45A4-A707-339BB700EC8C}" sibTransId="{61E32562-20C9-476A-A3FA-11DCD5A4A48C}"/>
    <dgm:cxn modelId="{0CDFCF40-8857-4203-B21A-75CA123C1BEF}" srcId="{4EC9B527-AAD5-4A12-882D-2F65D1A0F662}" destId="{96F0E084-17B6-4465-85D9-21B5E1CA994A}" srcOrd="3" destOrd="0" parTransId="{8ED5DD1E-419D-475D-9FAB-E5D6D2497675}" sibTransId="{68417CA1-F6F4-4A7F-BA13-2EB67178788D}"/>
    <dgm:cxn modelId="{7C05E95E-36D8-4B1C-AB39-A5A2A22F50F8}" srcId="{B851412C-D787-48AC-A4FB-2737D69D16A0}" destId="{54396A31-232A-4F4A-B5BC-E7310E788346}" srcOrd="0" destOrd="0" parTransId="{601069B7-1AD5-4C2C-9751-99D2B60C0454}" sibTransId="{E83D340E-36FD-4BA7-AAE5-030BF4E05EDA}"/>
    <dgm:cxn modelId="{3B9F3E49-5D5A-44F3-9236-8654BD63EC3F}" type="presOf" srcId="{B851412C-D787-48AC-A4FB-2737D69D16A0}" destId="{68C2C439-2E9F-461B-BBA3-4911AE8C6DC1}" srcOrd="0" destOrd="0" presId="urn:microsoft.com/office/officeart/2018/2/layout/IconVerticalSolidList"/>
    <dgm:cxn modelId="{A0E6FF69-0E1B-4E8C-9950-3F86945D1E91}" type="presOf" srcId="{4596EA20-1573-47C9-85BB-1677C2E8409F}" destId="{1A27F8F2-1B9A-4375-9198-1F42E49A7B33}" srcOrd="0" destOrd="0" presId="urn:microsoft.com/office/officeart/2018/2/layout/IconVerticalSolidList"/>
    <dgm:cxn modelId="{39585D6E-1CF0-4BBB-A1D7-413DBC75EB4F}" srcId="{4EC9B527-AAD5-4A12-882D-2F65D1A0F662}" destId="{4395663F-19A4-4F28-BC9B-85FFA42E95D8}" srcOrd="1" destOrd="0" parTransId="{1D201806-F641-4B4A-A6AA-98287083782D}" sibTransId="{F35FFACA-5030-4942-9305-5CE91FFA6EE2}"/>
    <dgm:cxn modelId="{EAE1C253-AB3D-421A-8384-0ABC26C846AA}" srcId="{4EC9B527-AAD5-4A12-882D-2F65D1A0F662}" destId="{18E41982-3CB0-47D5-A5DD-2BE33A8DCDE0}" srcOrd="0" destOrd="0" parTransId="{627D0D08-51C2-4BB9-AB23-B30C74E00FD7}" sibTransId="{BA3E488C-674C-44F3-8B34-B7FEFBF1DEEE}"/>
    <dgm:cxn modelId="{9E636F5A-5E11-4851-94B7-27DD9C14D560}" srcId="{4EC9B527-AAD5-4A12-882D-2F65D1A0F662}" destId="{B851412C-D787-48AC-A4FB-2737D69D16A0}" srcOrd="2" destOrd="0" parTransId="{8289A68C-BBAA-444F-8D89-29945EA06A3B}" sibTransId="{E20B4070-E4BE-45EE-96E2-3C9BB1DCA0FE}"/>
    <dgm:cxn modelId="{E5B76E97-64F6-473B-AC94-48CE7F70833F}" type="presOf" srcId="{4395663F-19A4-4F28-BC9B-85FFA42E95D8}" destId="{51953A35-C82B-4582-9AB6-8844B4355AC0}" srcOrd="0" destOrd="0" presId="urn:microsoft.com/office/officeart/2018/2/layout/IconVerticalSolidList"/>
    <dgm:cxn modelId="{3F202B9B-1498-4128-A870-509C925F6299}" type="presOf" srcId="{67D204F2-F46F-40D4-B46D-A6CCDAAFD300}" destId="{BB12D043-F1CF-49B2-A4B3-B8DA88F18BE6}" srcOrd="0" destOrd="0" presId="urn:microsoft.com/office/officeart/2018/2/layout/IconVerticalSolidList"/>
    <dgm:cxn modelId="{35EA2DDB-2910-4701-B13F-FD2B91488F74}" srcId="{96F0E084-17B6-4465-85D9-21B5E1CA994A}" destId="{67D204F2-F46F-40D4-B46D-A6CCDAAFD300}" srcOrd="0" destOrd="0" parTransId="{212410AD-B633-475E-9F0B-8A6AE6C133F9}" sibTransId="{0BC21C5C-F52A-443E-A482-21B0A1089925}"/>
    <dgm:cxn modelId="{771D91E0-5DCD-4FB4-9FB6-3E539D885B67}" type="presOf" srcId="{4EC9B527-AAD5-4A12-882D-2F65D1A0F662}" destId="{00B07A68-4964-486D-8643-B11EDF5390D8}" srcOrd="0" destOrd="0" presId="urn:microsoft.com/office/officeart/2018/2/layout/IconVerticalSolidList"/>
    <dgm:cxn modelId="{B8AB4AEF-9A30-41D7-915F-CB35D1CDB6B1}" type="presOf" srcId="{7775B688-229B-4B0B-A890-C24810CFF664}" destId="{36F82979-E828-4C96-990B-1E7FCEF62AF8}" srcOrd="0" destOrd="0" presId="urn:microsoft.com/office/officeart/2018/2/layout/IconVerticalSolidList"/>
    <dgm:cxn modelId="{F7120CF5-56AA-40E2-9A27-F5228A5E0D6B}" type="presOf" srcId="{54396A31-232A-4F4A-B5BC-E7310E788346}" destId="{299014E3-7077-4851-8062-DB6A221FA7CC}" srcOrd="0" destOrd="0" presId="urn:microsoft.com/office/officeart/2018/2/layout/IconVerticalSolidList"/>
    <dgm:cxn modelId="{252CD288-D21A-4EE1-9BAE-7FFA6E8E980F}" type="presParOf" srcId="{00B07A68-4964-486D-8643-B11EDF5390D8}" destId="{76828838-ABC1-469A-B808-025BEF7F8B66}" srcOrd="0" destOrd="0" presId="urn:microsoft.com/office/officeart/2018/2/layout/IconVerticalSolidList"/>
    <dgm:cxn modelId="{D2166EA1-F753-4C45-A8B3-E1B5E5589ECB}" type="presParOf" srcId="{76828838-ABC1-469A-B808-025BEF7F8B66}" destId="{B133AA8D-D6EC-40B9-B2AC-CA03D4D69D0C}" srcOrd="0" destOrd="0" presId="urn:microsoft.com/office/officeart/2018/2/layout/IconVerticalSolidList"/>
    <dgm:cxn modelId="{8DB21718-898D-4DF6-BD9E-D3AF2B28B024}" type="presParOf" srcId="{76828838-ABC1-469A-B808-025BEF7F8B66}" destId="{69B92F34-C471-48BE-A97D-18393D16DFAB}" srcOrd="1" destOrd="0" presId="urn:microsoft.com/office/officeart/2018/2/layout/IconVerticalSolidList"/>
    <dgm:cxn modelId="{230467F9-5C0D-4C44-ABA9-8A9FE22BEAA2}" type="presParOf" srcId="{76828838-ABC1-469A-B808-025BEF7F8B66}" destId="{AFF5E599-9BEC-4DF4-BF14-061FC0D8F8AC}" srcOrd="2" destOrd="0" presId="urn:microsoft.com/office/officeart/2018/2/layout/IconVerticalSolidList"/>
    <dgm:cxn modelId="{C0B8667C-F43B-480B-A8C7-EBD33D05678C}" type="presParOf" srcId="{76828838-ABC1-469A-B808-025BEF7F8B66}" destId="{CC765E2E-F4BF-4541-BABE-918118156414}" srcOrd="3" destOrd="0" presId="urn:microsoft.com/office/officeart/2018/2/layout/IconVerticalSolidList"/>
    <dgm:cxn modelId="{D4FEB530-EB9F-4657-BB16-FF228982B622}" type="presParOf" srcId="{76828838-ABC1-469A-B808-025BEF7F8B66}" destId="{1A27F8F2-1B9A-4375-9198-1F42E49A7B33}" srcOrd="4" destOrd="0" presId="urn:microsoft.com/office/officeart/2018/2/layout/IconVerticalSolidList"/>
    <dgm:cxn modelId="{689E7892-1088-447A-AE7F-CA14B2D3A093}" type="presParOf" srcId="{00B07A68-4964-486D-8643-B11EDF5390D8}" destId="{89CE35E7-5894-4D2A-BA4C-EFF1D9FC4A3F}" srcOrd="1" destOrd="0" presId="urn:microsoft.com/office/officeart/2018/2/layout/IconVerticalSolidList"/>
    <dgm:cxn modelId="{73095055-5A00-4980-82BE-242C762F3FD5}" type="presParOf" srcId="{00B07A68-4964-486D-8643-B11EDF5390D8}" destId="{4D213D63-4105-4102-85B2-9F6721885F3E}" srcOrd="2" destOrd="0" presId="urn:microsoft.com/office/officeart/2018/2/layout/IconVerticalSolidList"/>
    <dgm:cxn modelId="{51449577-3680-403D-933A-6DD7D46C3E3C}" type="presParOf" srcId="{4D213D63-4105-4102-85B2-9F6721885F3E}" destId="{9DD26D42-11BC-450E-B794-307ED7BD6EC6}" srcOrd="0" destOrd="0" presId="urn:microsoft.com/office/officeart/2018/2/layout/IconVerticalSolidList"/>
    <dgm:cxn modelId="{C1CB5E9E-74E7-4FD4-B8A2-45D9B2F9224D}" type="presParOf" srcId="{4D213D63-4105-4102-85B2-9F6721885F3E}" destId="{1F166AF6-A09A-4F08-88E7-4D1720ACD008}" srcOrd="1" destOrd="0" presId="urn:microsoft.com/office/officeart/2018/2/layout/IconVerticalSolidList"/>
    <dgm:cxn modelId="{5F38128C-41F6-46DD-B9B0-7AC4490E1F2F}" type="presParOf" srcId="{4D213D63-4105-4102-85B2-9F6721885F3E}" destId="{E0BCCEE0-298A-49E7-8636-B3A9B691E7E6}" srcOrd="2" destOrd="0" presId="urn:microsoft.com/office/officeart/2018/2/layout/IconVerticalSolidList"/>
    <dgm:cxn modelId="{FECE69FB-98DB-4B48-8AD3-DDF2645AB226}" type="presParOf" srcId="{4D213D63-4105-4102-85B2-9F6721885F3E}" destId="{51953A35-C82B-4582-9AB6-8844B4355AC0}" srcOrd="3" destOrd="0" presId="urn:microsoft.com/office/officeart/2018/2/layout/IconVerticalSolidList"/>
    <dgm:cxn modelId="{F5BCB254-B993-4880-94E0-CDBE67B196CF}" type="presParOf" srcId="{4D213D63-4105-4102-85B2-9F6721885F3E}" destId="{36F82979-E828-4C96-990B-1E7FCEF62AF8}" srcOrd="4" destOrd="0" presId="urn:microsoft.com/office/officeart/2018/2/layout/IconVerticalSolidList"/>
    <dgm:cxn modelId="{E46A48A5-8C59-45CA-8214-723AAD8CFDB7}" type="presParOf" srcId="{00B07A68-4964-486D-8643-B11EDF5390D8}" destId="{4A5BAF35-134C-4FC4-AB2F-70251816D8EB}" srcOrd="3" destOrd="0" presId="urn:microsoft.com/office/officeart/2018/2/layout/IconVerticalSolidList"/>
    <dgm:cxn modelId="{763C8B1D-AD60-439C-B07C-24BE0A5A6462}" type="presParOf" srcId="{00B07A68-4964-486D-8643-B11EDF5390D8}" destId="{F011EEBC-E8C1-4378-AB51-33691C47E2DB}" srcOrd="4" destOrd="0" presId="urn:microsoft.com/office/officeart/2018/2/layout/IconVerticalSolidList"/>
    <dgm:cxn modelId="{2DA39069-13DD-4BB5-825E-408A79BCA20C}" type="presParOf" srcId="{F011EEBC-E8C1-4378-AB51-33691C47E2DB}" destId="{7B873C8B-B569-4ADA-B215-85281E2D3CA0}" srcOrd="0" destOrd="0" presId="urn:microsoft.com/office/officeart/2018/2/layout/IconVerticalSolidList"/>
    <dgm:cxn modelId="{A72FF800-1B84-4C9D-89A6-677F40AF1B96}" type="presParOf" srcId="{F011EEBC-E8C1-4378-AB51-33691C47E2DB}" destId="{F99E5434-E5A4-42FE-BDB5-055B11E767CE}" srcOrd="1" destOrd="0" presId="urn:microsoft.com/office/officeart/2018/2/layout/IconVerticalSolidList"/>
    <dgm:cxn modelId="{D24BE207-BF44-4001-A05B-4B49BF670510}" type="presParOf" srcId="{F011EEBC-E8C1-4378-AB51-33691C47E2DB}" destId="{E2D84B5A-0B03-411C-A2A0-546FCC61BDC6}" srcOrd="2" destOrd="0" presId="urn:microsoft.com/office/officeart/2018/2/layout/IconVerticalSolidList"/>
    <dgm:cxn modelId="{C8191355-F42A-45C4-9112-146D8872F9A7}" type="presParOf" srcId="{F011EEBC-E8C1-4378-AB51-33691C47E2DB}" destId="{68C2C439-2E9F-461B-BBA3-4911AE8C6DC1}" srcOrd="3" destOrd="0" presId="urn:microsoft.com/office/officeart/2018/2/layout/IconVerticalSolidList"/>
    <dgm:cxn modelId="{3CA8C353-E58A-4584-84B2-0B264FD92BCC}" type="presParOf" srcId="{F011EEBC-E8C1-4378-AB51-33691C47E2DB}" destId="{299014E3-7077-4851-8062-DB6A221FA7CC}" srcOrd="4" destOrd="0" presId="urn:microsoft.com/office/officeart/2018/2/layout/IconVerticalSolidList"/>
    <dgm:cxn modelId="{8033CD3E-D457-42FF-9E49-5F616C1FB02A}" type="presParOf" srcId="{00B07A68-4964-486D-8643-B11EDF5390D8}" destId="{295733DB-A060-4A21-A1AD-780BB17E80DC}" srcOrd="5" destOrd="0" presId="urn:microsoft.com/office/officeart/2018/2/layout/IconVerticalSolidList"/>
    <dgm:cxn modelId="{584CB587-CEBA-4CCE-964F-F1BBA884517E}" type="presParOf" srcId="{00B07A68-4964-486D-8643-B11EDF5390D8}" destId="{63172D78-94A6-42ED-B40D-4BEBEB46F177}" srcOrd="6" destOrd="0" presId="urn:microsoft.com/office/officeart/2018/2/layout/IconVerticalSolidList"/>
    <dgm:cxn modelId="{BE01F77E-19DB-4AB8-9F76-D3788DB762BA}" type="presParOf" srcId="{63172D78-94A6-42ED-B40D-4BEBEB46F177}" destId="{1E532B12-8271-4EA5-8BD4-1B029B50E579}" srcOrd="0" destOrd="0" presId="urn:microsoft.com/office/officeart/2018/2/layout/IconVerticalSolidList"/>
    <dgm:cxn modelId="{A7244C64-5688-4E7A-9A32-FCA6E015872E}" type="presParOf" srcId="{63172D78-94A6-42ED-B40D-4BEBEB46F177}" destId="{D85CAA66-DEAF-4941-9852-3D069570C026}" srcOrd="1" destOrd="0" presId="urn:microsoft.com/office/officeart/2018/2/layout/IconVerticalSolidList"/>
    <dgm:cxn modelId="{6BCFB2A8-2093-4C5E-AC70-1CA45B849927}" type="presParOf" srcId="{63172D78-94A6-42ED-B40D-4BEBEB46F177}" destId="{8155882C-844A-48DD-B84E-CB5645AEA856}" srcOrd="2" destOrd="0" presId="urn:microsoft.com/office/officeart/2018/2/layout/IconVerticalSolidList"/>
    <dgm:cxn modelId="{56F6ECDC-DC60-4B65-8B57-2C5B19EFA4A0}" type="presParOf" srcId="{63172D78-94A6-42ED-B40D-4BEBEB46F177}" destId="{0EA4321D-0D25-4A23-90A6-203EF513FB8F}" srcOrd="3" destOrd="0" presId="urn:microsoft.com/office/officeart/2018/2/layout/IconVerticalSolidList"/>
    <dgm:cxn modelId="{BE564F4B-85D7-418F-86B3-0DEE13A4F11C}" type="presParOf" srcId="{63172D78-94A6-42ED-B40D-4BEBEB46F177}" destId="{BB12D043-F1CF-49B2-A4B3-B8DA88F18BE6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F838F3-418A-4CD2-9142-F4574BED95D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564D9FF8-2290-4DE6-90E5-C8BC987AD8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Server Side</a:t>
          </a:r>
        </a:p>
      </dgm:t>
    </dgm:pt>
    <dgm:pt modelId="{89C784DC-2381-4400-A7ED-9E66656C5B67}" type="parTrans" cxnId="{B551304F-19B3-4F46-9A1A-3D5E9713E8AF}">
      <dgm:prSet/>
      <dgm:spPr/>
      <dgm:t>
        <a:bodyPr/>
        <a:lstStyle/>
        <a:p>
          <a:endParaRPr lang="en-US"/>
        </a:p>
      </dgm:t>
    </dgm:pt>
    <dgm:pt modelId="{F3DEB89A-1BFA-4910-BAA7-377B8A5E3D67}" type="sibTrans" cxnId="{B551304F-19B3-4F46-9A1A-3D5E9713E8AF}">
      <dgm:prSet/>
      <dgm:spPr/>
      <dgm:t>
        <a:bodyPr/>
        <a:lstStyle/>
        <a:p>
          <a:endParaRPr lang="en-US"/>
        </a:p>
      </dgm:t>
    </dgm:pt>
    <dgm:pt modelId="{FA4C7370-7A8D-4372-8FEA-CD7E4F6A7F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Back-end development</a:t>
          </a:r>
        </a:p>
      </dgm:t>
    </dgm:pt>
    <dgm:pt modelId="{25C91F30-FC04-4C61-A10E-121AAC649AC8}" type="parTrans" cxnId="{EFBC12C8-E9AE-4157-97B5-7FC700C15985}">
      <dgm:prSet/>
      <dgm:spPr/>
      <dgm:t>
        <a:bodyPr/>
        <a:lstStyle/>
        <a:p>
          <a:endParaRPr lang="en-US"/>
        </a:p>
      </dgm:t>
    </dgm:pt>
    <dgm:pt modelId="{52211F48-738A-4A04-86B1-A35AA3B637E1}" type="sibTrans" cxnId="{EFBC12C8-E9AE-4157-97B5-7FC700C15985}">
      <dgm:prSet/>
      <dgm:spPr/>
      <dgm:t>
        <a:bodyPr/>
        <a:lstStyle/>
        <a:p>
          <a:endParaRPr lang="en-US"/>
        </a:p>
      </dgm:t>
    </dgm:pt>
    <dgm:pt modelId="{DEA306E2-F076-4975-97BB-89238584F5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Code runs on server</a:t>
          </a:r>
        </a:p>
      </dgm:t>
    </dgm:pt>
    <dgm:pt modelId="{0D8BA5EF-1BE8-4123-A6FE-A326F3E0684A}" type="parTrans" cxnId="{47AF381C-9F83-49FB-BC5E-50E1F7B7B987}">
      <dgm:prSet/>
      <dgm:spPr/>
      <dgm:t>
        <a:bodyPr/>
        <a:lstStyle/>
        <a:p>
          <a:endParaRPr lang="en-US"/>
        </a:p>
      </dgm:t>
    </dgm:pt>
    <dgm:pt modelId="{69149752-D6B5-43F7-8433-4BDAD7174D12}" type="sibTrans" cxnId="{47AF381C-9F83-49FB-BC5E-50E1F7B7B987}">
      <dgm:prSet/>
      <dgm:spPr/>
      <dgm:t>
        <a:bodyPr/>
        <a:lstStyle/>
        <a:p>
          <a:endParaRPr lang="en-US"/>
        </a:p>
      </dgm:t>
    </dgm:pt>
    <dgm:pt modelId="{7E770992-13D4-45DF-98A7-96CFD211B0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apps, connecting website to database, security</a:t>
          </a:r>
        </a:p>
      </dgm:t>
    </dgm:pt>
    <dgm:pt modelId="{87B2712C-C09B-4E98-8050-ED3750DABA70}" type="parTrans" cxnId="{103A00E8-AEF6-47AA-8ABB-9603D8AF0ACA}">
      <dgm:prSet/>
      <dgm:spPr/>
      <dgm:t>
        <a:bodyPr/>
        <a:lstStyle/>
        <a:p>
          <a:endParaRPr lang="en-US"/>
        </a:p>
      </dgm:t>
    </dgm:pt>
    <dgm:pt modelId="{620541B4-8ACF-4C51-9F1B-6D6A53AA5F3C}" type="sibTrans" cxnId="{103A00E8-AEF6-47AA-8ABB-9603D8AF0ACA}">
      <dgm:prSet/>
      <dgm:spPr/>
      <dgm:t>
        <a:bodyPr/>
        <a:lstStyle/>
        <a:p>
          <a:endParaRPr lang="en-US"/>
        </a:p>
      </dgm:t>
    </dgm:pt>
    <dgm:pt modelId="{A957BCFD-557B-4BD7-BDC9-98DB2BC002C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Languages: Java, Python, SQL</a:t>
          </a:r>
        </a:p>
      </dgm:t>
    </dgm:pt>
    <dgm:pt modelId="{44176B2B-A98C-4421-9050-E048FAF35F75}" type="parTrans" cxnId="{E98AC62D-2ED9-47A1-B1A8-926C1DEE9351}">
      <dgm:prSet/>
      <dgm:spPr/>
      <dgm:t>
        <a:bodyPr/>
        <a:lstStyle/>
        <a:p>
          <a:endParaRPr lang="en-US"/>
        </a:p>
      </dgm:t>
    </dgm:pt>
    <dgm:pt modelId="{90590173-DD00-4D62-8160-3EF4F37BE3DE}" type="sibTrans" cxnId="{E98AC62D-2ED9-47A1-B1A8-926C1DEE9351}">
      <dgm:prSet/>
      <dgm:spPr/>
      <dgm:t>
        <a:bodyPr/>
        <a:lstStyle/>
        <a:p>
          <a:endParaRPr lang="en-US"/>
        </a:p>
      </dgm:t>
    </dgm:pt>
    <dgm:pt modelId="{EC91DFE1-E43C-4AD8-BC00-0FBCA531C8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Client Side</a:t>
          </a:r>
        </a:p>
      </dgm:t>
    </dgm:pt>
    <dgm:pt modelId="{F270788E-3A5B-40F8-96DB-6890C9C750D6}" type="parTrans" cxnId="{A92C861B-52E3-43C6-90C9-BD5AAE1A84F2}">
      <dgm:prSet/>
      <dgm:spPr/>
      <dgm:t>
        <a:bodyPr/>
        <a:lstStyle/>
        <a:p>
          <a:endParaRPr lang="en-US"/>
        </a:p>
      </dgm:t>
    </dgm:pt>
    <dgm:pt modelId="{8EA6758A-4BE3-4C64-9983-D485189C8914}" type="sibTrans" cxnId="{A92C861B-52E3-43C6-90C9-BD5AAE1A84F2}">
      <dgm:prSet/>
      <dgm:spPr/>
      <dgm:t>
        <a:bodyPr/>
        <a:lstStyle/>
        <a:p>
          <a:endParaRPr lang="en-US"/>
        </a:p>
      </dgm:t>
    </dgm:pt>
    <dgm:pt modelId="{B9012D06-32B9-4098-BB77-AC14CCF328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Front-end development</a:t>
          </a:r>
        </a:p>
      </dgm:t>
    </dgm:pt>
    <dgm:pt modelId="{9AB28C74-EA68-40D9-898F-D68B0924842A}" type="parTrans" cxnId="{F2B2E7A9-658F-4D9E-9963-81638F20F27F}">
      <dgm:prSet/>
      <dgm:spPr/>
      <dgm:t>
        <a:bodyPr/>
        <a:lstStyle/>
        <a:p>
          <a:endParaRPr lang="en-US"/>
        </a:p>
      </dgm:t>
    </dgm:pt>
    <dgm:pt modelId="{7A317AFA-D740-4BE6-A9D6-7430955A4E45}" type="sibTrans" cxnId="{F2B2E7A9-658F-4D9E-9963-81638F20F27F}">
      <dgm:prSet/>
      <dgm:spPr/>
      <dgm:t>
        <a:bodyPr/>
        <a:lstStyle/>
        <a:p>
          <a:endParaRPr lang="en-US"/>
        </a:p>
      </dgm:t>
    </dgm:pt>
    <dgm:pt modelId="{CD364584-F4BC-4CD2-8746-64EBB0C453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 runs locally</a:t>
          </a:r>
        </a:p>
      </dgm:t>
    </dgm:pt>
    <dgm:pt modelId="{010F170A-1FD0-423D-AE3D-2D59546B78EE}" type="parTrans" cxnId="{F8EB3F2A-836C-421E-8185-12268422AB9B}">
      <dgm:prSet/>
      <dgm:spPr/>
      <dgm:t>
        <a:bodyPr/>
        <a:lstStyle/>
        <a:p>
          <a:endParaRPr lang="en-US"/>
        </a:p>
      </dgm:t>
    </dgm:pt>
    <dgm:pt modelId="{3FEA6A38-4EC4-4FBE-B174-0C350602A139}" type="sibTrans" cxnId="{F8EB3F2A-836C-421E-8185-12268422AB9B}">
      <dgm:prSet/>
      <dgm:spPr/>
      <dgm:t>
        <a:bodyPr/>
        <a:lstStyle/>
        <a:p>
          <a:endParaRPr lang="en-US"/>
        </a:p>
      </dgm:t>
    </dgm:pt>
    <dgm:pt modelId="{563EB3F3-1354-4260-B65E-5834FEFD87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Layouts, UIs, form validation</a:t>
          </a:r>
        </a:p>
      </dgm:t>
    </dgm:pt>
    <dgm:pt modelId="{1683C331-DAC6-40DC-AED2-7D663B1A5EBE}" type="parTrans" cxnId="{D6676E2F-0674-40CE-A849-3E140D77AE58}">
      <dgm:prSet/>
      <dgm:spPr/>
      <dgm:t>
        <a:bodyPr/>
        <a:lstStyle/>
        <a:p>
          <a:endParaRPr lang="en-US"/>
        </a:p>
      </dgm:t>
    </dgm:pt>
    <dgm:pt modelId="{C51030A7-38F1-44F8-A170-3B9059CFAE69}" type="sibTrans" cxnId="{D6676E2F-0674-40CE-A849-3E140D77AE58}">
      <dgm:prSet/>
      <dgm:spPr/>
      <dgm:t>
        <a:bodyPr/>
        <a:lstStyle/>
        <a:p>
          <a:endParaRPr lang="en-US"/>
        </a:p>
      </dgm:t>
    </dgm:pt>
    <dgm:pt modelId="{730131CE-5C2C-4944-B2C9-1507EDEDDD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Languages: Javascript, HTML</a:t>
          </a:r>
        </a:p>
      </dgm:t>
    </dgm:pt>
    <dgm:pt modelId="{A80A0DCC-D115-43C0-ADC7-89CFCB7FE272}" type="parTrans" cxnId="{20363F9F-CD35-4C9B-882A-6DA86A505588}">
      <dgm:prSet/>
      <dgm:spPr/>
      <dgm:t>
        <a:bodyPr/>
        <a:lstStyle/>
        <a:p>
          <a:endParaRPr lang="en-US"/>
        </a:p>
      </dgm:t>
    </dgm:pt>
    <dgm:pt modelId="{86DA6FAA-FB99-471D-986E-14F849823C15}" type="sibTrans" cxnId="{20363F9F-CD35-4C9B-882A-6DA86A505588}">
      <dgm:prSet/>
      <dgm:spPr/>
      <dgm:t>
        <a:bodyPr/>
        <a:lstStyle/>
        <a:p>
          <a:endParaRPr lang="en-US"/>
        </a:p>
      </dgm:t>
    </dgm:pt>
    <dgm:pt modelId="{C084E858-A9AC-4F31-BF67-7D19CBB69E5D}" type="pres">
      <dgm:prSet presAssocID="{3EF838F3-418A-4CD2-9142-F4574BED95D2}" presName="root" presStyleCnt="0">
        <dgm:presLayoutVars>
          <dgm:dir/>
          <dgm:resizeHandles val="exact"/>
        </dgm:presLayoutVars>
      </dgm:prSet>
      <dgm:spPr/>
    </dgm:pt>
    <dgm:pt modelId="{C63BBF38-1D4F-4E50-9531-CE18985F28F6}" type="pres">
      <dgm:prSet presAssocID="{564D9FF8-2290-4DE6-90E5-C8BC987AD831}" presName="compNode" presStyleCnt="0"/>
      <dgm:spPr/>
    </dgm:pt>
    <dgm:pt modelId="{42FDA5C5-D7E0-45AD-8D5B-FEEC52DC5D7E}" type="pres">
      <dgm:prSet presAssocID="{564D9FF8-2290-4DE6-90E5-C8BC987AD831}" presName="bgRect" presStyleLbl="bgShp" presStyleIdx="0" presStyleCnt="2"/>
      <dgm:spPr>
        <a:solidFill>
          <a:schemeClr val="accent2">
            <a:lumMod val="20000"/>
            <a:lumOff val="80000"/>
          </a:schemeClr>
        </a:solidFill>
      </dgm:spPr>
    </dgm:pt>
    <dgm:pt modelId="{CCA72CCA-7DB6-4F53-8A4E-EBE5C132E716}" type="pres">
      <dgm:prSet presAssocID="{564D9FF8-2290-4DE6-90E5-C8BC987AD83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 with solid fill"/>
        </a:ext>
      </dgm:extLst>
    </dgm:pt>
    <dgm:pt modelId="{5D41B50F-498C-41DD-BFC0-BD862BF0E452}" type="pres">
      <dgm:prSet presAssocID="{564D9FF8-2290-4DE6-90E5-C8BC987AD831}" presName="spaceRect" presStyleCnt="0"/>
      <dgm:spPr/>
    </dgm:pt>
    <dgm:pt modelId="{F8754B4B-49D3-445B-931A-0416445854E0}" type="pres">
      <dgm:prSet presAssocID="{564D9FF8-2290-4DE6-90E5-C8BC987AD831}" presName="parTx" presStyleLbl="revTx" presStyleIdx="0" presStyleCnt="4">
        <dgm:presLayoutVars>
          <dgm:chMax val="0"/>
          <dgm:chPref val="0"/>
        </dgm:presLayoutVars>
      </dgm:prSet>
      <dgm:spPr/>
    </dgm:pt>
    <dgm:pt modelId="{0B7374FD-A353-4754-80D2-D43B9C3B61D7}" type="pres">
      <dgm:prSet presAssocID="{564D9FF8-2290-4DE6-90E5-C8BC987AD831}" presName="desTx" presStyleLbl="revTx" presStyleIdx="1" presStyleCnt="4">
        <dgm:presLayoutVars/>
      </dgm:prSet>
      <dgm:spPr/>
    </dgm:pt>
    <dgm:pt modelId="{691980F7-FEB0-44AB-8177-D5C56760E8A3}" type="pres">
      <dgm:prSet presAssocID="{F3DEB89A-1BFA-4910-BAA7-377B8A5E3D67}" presName="sibTrans" presStyleCnt="0"/>
      <dgm:spPr/>
    </dgm:pt>
    <dgm:pt modelId="{45F54AAC-BF7E-4928-B057-29C3B9522321}" type="pres">
      <dgm:prSet presAssocID="{EC91DFE1-E43C-4AD8-BC00-0FBCA531C845}" presName="compNode" presStyleCnt="0"/>
      <dgm:spPr/>
    </dgm:pt>
    <dgm:pt modelId="{4ABD62C6-A30C-4DE0-8EEF-4D58ABACAAF1}" type="pres">
      <dgm:prSet presAssocID="{EC91DFE1-E43C-4AD8-BC00-0FBCA531C845}" presName="bgRect" presStyleLbl="bgShp" presStyleIdx="1" presStyleCnt="2"/>
      <dgm:spPr/>
    </dgm:pt>
    <dgm:pt modelId="{AD380983-CAF4-46C6-8EF5-F16E82F6BDEE}" type="pres">
      <dgm:prSet presAssocID="{EC91DFE1-E43C-4AD8-BC00-0FBCA531C84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86B74DD7-25CB-47A7-BFB2-FA0C27BFA151}" type="pres">
      <dgm:prSet presAssocID="{EC91DFE1-E43C-4AD8-BC00-0FBCA531C845}" presName="spaceRect" presStyleCnt="0"/>
      <dgm:spPr/>
    </dgm:pt>
    <dgm:pt modelId="{2AC9ED57-A1AD-487E-A5AB-7284C88CEB61}" type="pres">
      <dgm:prSet presAssocID="{EC91DFE1-E43C-4AD8-BC00-0FBCA531C845}" presName="parTx" presStyleLbl="revTx" presStyleIdx="2" presStyleCnt="4">
        <dgm:presLayoutVars>
          <dgm:chMax val="0"/>
          <dgm:chPref val="0"/>
        </dgm:presLayoutVars>
      </dgm:prSet>
      <dgm:spPr/>
    </dgm:pt>
    <dgm:pt modelId="{B75878BB-250E-420A-9606-693477188AFD}" type="pres">
      <dgm:prSet presAssocID="{EC91DFE1-E43C-4AD8-BC00-0FBCA531C845}" presName="desTx" presStyleLbl="revTx" presStyleIdx="3" presStyleCnt="4">
        <dgm:presLayoutVars/>
      </dgm:prSet>
      <dgm:spPr/>
    </dgm:pt>
  </dgm:ptLst>
  <dgm:cxnLst>
    <dgm:cxn modelId="{09338519-3A0D-4C6F-8C22-56F42CBD4650}" type="presOf" srcId="{DEA306E2-F076-4975-97BB-89238584F5FC}" destId="{0B7374FD-A353-4754-80D2-D43B9C3B61D7}" srcOrd="0" destOrd="1" presId="urn:microsoft.com/office/officeart/2018/2/layout/IconVerticalSolidList"/>
    <dgm:cxn modelId="{A92C861B-52E3-43C6-90C9-BD5AAE1A84F2}" srcId="{3EF838F3-418A-4CD2-9142-F4574BED95D2}" destId="{EC91DFE1-E43C-4AD8-BC00-0FBCA531C845}" srcOrd="1" destOrd="0" parTransId="{F270788E-3A5B-40F8-96DB-6890C9C750D6}" sibTransId="{8EA6758A-4BE3-4C64-9983-D485189C8914}"/>
    <dgm:cxn modelId="{47AF381C-9F83-49FB-BC5E-50E1F7B7B987}" srcId="{564D9FF8-2290-4DE6-90E5-C8BC987AD831}" destId="{DEA306E2-F076-4975-97BB-89238584F5FC}" srcOrd="1" destOrd="0" parTransId="{0D8BA5EF-1BE8-4123-A6FE-A326F3E0684A}" sibTransId="{69149752-D6B5-43F7-8433-4BDAD7174D12}"/>
    <dgm:cxn modelId="{F8EB3F2A-836C-421E-8185-12268422AB9B}" srcId="{EC91DFE1-E43C-4AD8-BC00-0FBCA531C845}" destId="{CD364584-F4BC-4CD2-8746-64EBB0C45300}" srcOrd="1" destOrd="0" parTransId="{010F170A-1FD0-423D-AE3D-2D59546B78EE}" sibTransId="{3FEA6A38-4EC4-4FBE-B174-0C350602A139}"/>
    <dgm:cxn modelId="{D27A202B-9429-44D1-B0CA-A3A3DDDC72DA}" type="presOf" srcId="{FA4C7370-7A8D-4372-8FEA-CD7E4F6A7FA2}" destId="{0B7374FD-A353-4754-80D2-D43B9C3B61D7}" srcOrd="0" destOrd="0" presId="urn:microsoft.com/office/officeart/2018/2/layout/IconVerticalSolidList"/>
    <dgm:cxn modelId="{E98AC62D-2ED9-47A1-B1A8-926C1DEE9351}" srcId="{564D9FF8-2290-4DE6-90E5-C8BC987AD831}" destId="{A957BCFD-557B-4BD7-BDC9-98DB2BC002CE}" srcOrd="3" destOrd="0" parTransId="{44176B2B-A98C-4421-9050-E048FAF35F75}" sibTransId="{90590173-DD00-4D62-8160-3EF4F37BE3DE}"/>
    <dgm:cxn modelId="{D6676E2F-0674-40CE-A849-3E140D77AE58}" srcId="{EC91DFE1-E43C-4AD8-BC00-0FBCA531C845}" destId="{563EB3F3-1354-4260-B65E-5834FEFD87D7}" srcOrd="2" destOrd="0" parTransId="{1683C331-DAC6-40DC-AED2-7D663B1A5EBE}" sibTransId="{C51030A7-38F1-44F8-A170-3B9059CFAE69}"/>
    <dgm:cxn modelId="{7D440E3B-DD41-4C19-B57D-F6335135732A}" type="presOf" srcId="{CD364584-F4BC-4CD2-8746-64EBB0C45300}" destId="{B75878BB-250E-420A-9606-693477188AFD}" srcOrd="0" destOrd="1" presId="urn:microsoft.com/office/officeart/2018/2/layout/IconVerticalSolidList"/>
    <dgm:cxn modelId="{9EA7723C-6BD8-4645-99ED-BF9388B60AF9}" type="presOf" srcId="{3EF838F3-418A-4CD2-9142-F4574BED95D2}" destId="{C084E858-A9AC-4F31-BF67-7D19CBB69E5D}" srcOrd="0" destOrd="0" presId="urn:microsoft.com/office/officeart/2018/2/layout/IconVerticalSolidList"/>
    <dgm:cxn modelId="{A923EF42-DF6D-4F33-A70B-0F66427F148F}" type="presOf" srcId="{730131CE-5C2C-4944-B2C9-1507EDEDDDC2}" destId="{B75878BB-250E-420A-9606-693477188AFD}" srcOrd="0" destOrd="3" presId="urn:microsoft.com/office/officeart/2018/2/layout/IconVerticalSolidList"/>
    <dgm:cxn modelId="{B551304F-19B3-4F46-9A1A-3D5E9713E8AF}" srcId="{3EF838F3-418A-4CD2-9142-F4574BED95D2}" destId="{564D9FF8-2290-4DE6-90E5-C8BC987AD831}" srcOrd="0" destOrd="0" parTransId="{89C784DC-2381-4400-A7ED-9E66656C5B67}" sibTransId="{F3DEB89A-1BFA-4910-BAA7-377B8A5E3D67}"/>
    <dgm:cxn modelId="{7C720F56-7D0A-40FB-87EA-DE9D9B770E71}" type="presOf" srcId="{563EB3F3-1354-4260-B65E-5834FEFD87D7}" destId="{B75878BB-250E-420A-9606-693477188AFD}" srcOrd="0" destOrd="2" presId="urn:microsoft.com/office/officeart/2018/2/layout/IconVerticalSolidList"/>
    <dgm:cxn modelId="{65D7E89B-F759-4F81-8715-8B509C54182C}" type="presOf" srcId="{564D9FF8-2290-4DE6-90E5-C8BC987AD831}" destId="{F8754B4B-49D3-445B-931A-0416445854E0}" srcOrd="0" destOrd="0" presId="urn:microsoft.com/office/officeart/2018/2/layout/IconVerticalSolidList"/>
    <dgm:cxn modelId="{BC10C59D-E57E-4623-AEEE-5617E58EA3D7}" type="presOf" srcId="{B9012D06-32B9-4098-BB77-AC14CCF32840}" destId="{B75878BB-250E-420A-9606-693477188AFD}" srcOrd="0" destOrd="0" presId="urn:microsoft.com/office/officeart/2018/2/layout/IconVerticalSolidList"/>
    <dgm:cxn modelId="{20363F9F-CD35-4C9B-882A-6DA86A505588}" srcId="{EC91DFE1-E43C-4AD8-BC00-0FBCA531C845}" destId="{730131CE-5C2C-4944-B2C9-1507EDEDDDC2}" srcOrd="3" destOrd="0" parTransId="{A80A0DCC-D115-43C0-ADC7-89CFCB7FE272}" sibTransId="{86DA6FAA-FB99-471D-986E-14F849823C15}"/>
    <dgm:cxn modelId="{F2B2E7A9-658F-4D9E-9963-81638F20F27F}" srcId="{EC91DFE1-E43C-4AD8-BC00-0FBCA531C845}" destId="{B9012D06-32B9-4098-BB77-AC14CCF32840}" srcOrd="0" destOrd="0" parTransId="{9AB28C74-EA68-40D9-898F-D68B0924842A}" sibTransId="{7A317AFA-D740-4BE6-A9D6-7430955A4E45}"/>
    <dgm:cxn modelId="{EFBC12C8-E9AE-4157-97B5-7FC700C15985}" srcId="{564D9FF8-2290-4DE6-90E5-C8BC987AD831}" destId="{FA4C7370-7A8D-4372-8FEA-CD7E4F6A7FA2}" srcOrd="0" destOrd="0" parTransId="{25C91F30-FC04-4C61-A10E-121AAC649AC8}" sibTransId="{52211F48-738A-4A04-86B1-A35AA3B637E1}"/>
    <dgm:cxn modelId="{BDF208CC-038B-4238-9718-7D48D638FC79}" type="presOf" srcId="{A957BCFD-557B-4BD7-BDC9-98DB2BC002CE}" destId="{0B7374FD-A353-4754-80D2-D43B9C3B61D7}" srcOrd="0" destOrd="3" presId="urn:microsoft.com/office/officeart/2018/2/layout/IconVerticalSolidList"/>
    <dgm:cxn modelId="{2CB4D1DA-2972-4886-B35D-37872CF23DB4}" type="presOf" srcId="{EC91DFE1-E43C-4AD8-BC00-0FBCA531C845}" destId="{2AC9ED57-A1AD-487E-A5AB-7284C88CEB61}" srcOrd="0" destOrd="0" presId="urn:microsoft.com/office/officeart/2018/2/layout/IconVerticalSolidList"/>
    <dgm:cxn modelId="{103A00E8-AEF6-47AA-8ABB-9603D8AF0ACA}" srcId="{564D9FF8-2290-4DE6-90E5-C8BC987AD831}" destId="{7E770992-13D4-45DF-98A7-96CFD211B0FD}" srcOrd="2" destOrd="0" parTransId="{87B2712C-C09B-4E98-8050-ED3750DABA70}" sibTransId="{620541B4-8ACF-4C51-9F1B-6D6A53AA5F3C}"/>
    <dgm:cxn modelId="{0A5EF7F5-26B8-473B-9DEB-08576D7052ED}" type="presOf" srcId="{7E770992-13D4-45DF-98A7-96CFD211B0FD}" destId="{0B7374FD-A353-4754-80D2-D43B9C3B61D7}" srcOrd="0" destOrd="2" presId="urn:microsoft.com/office/officeart/2018/2/layout/IconVerticalSolidList"/>
    <dgm:cxn modelId="{F6B8BC8C-0F20-4142-B723-4B628AF6ACD7}" type="presParOf" srcId="{C084E858-A9AC-4F31-BF67-7D19CBB69E5D}" destId="{C63BBF38-1D4F-4E50-9531-CE18985F28F6}" srcOrd="0" destOrd="0" presId="urn:microsoft.com/office/officeart/2018/2/layout/IconVerticalSolidList"/>
    <dgm:cxn modelId="{1F10B3D9-17B6-4771-8FDF-2CBC74B2A1F7}" type="presParOf" srcId="{C63BBF38-1D4F-4E50-9531-CE18985F28F6}" destId="{42FDA5C5-D7E0-45AD-8D5B-FEEC52DC5D7E}" srcOrd="0" destOrd="0" presId="urn:microsoft.com/office/officeart/2018/2/layout/IconVerticalSolidList"/>
    <dgm:cxn modelId="{FA474905-8DB6-4E7F-B600-E18A761FD47C}" type="presParOf" srcId="{C63BBF38-1D4F-4E50-9531-CE18985F28F6}" destId="{CCA72CCA-7DB6-4F53-8A4E-EBE5C132E716}" srcOrd="1" destOrd="0" presId="urn:microsoft.com/office/officeart/2018/2/layout/IconVerticalSolidList"/>
    <dgm:cxn modelId="{F857E250-6196-4483-9183-92AA3BF46A7C}" type="presParOf" srcId="{C63BBF38-1D4F-4E50-9531-CE18985F28F6}" destId="{5D41B50F-498C-41DD-BFC0-BD862BF0E452}" srcOrd="2" destOrd="0" presId="urn:microsoft.com/office/officeart/2018/2/layout/IconVerticalSolidList"/>
    <dgm:cxn modelId="{2E42D639-209E-4387-B73B-B4AF7CB98C56}" type="presParOf" srcId="{C63BBF38-1D4F-4E50-9531-CE18985F28F6}" destId="{F8754B4B-49D3-445B-931A-0416445854E0}" srcOrd="3" destOrd="0" presId="urn:microsoft.com/office/officeart/2018/2/layout/IconVerticalSolidList"/>
    <dgm:cxn modelId="{9ABB9920-DF98-4BB8-A96E-246AF63809FD}" type="presParOf" srcId="{C63BBF38-1D4F-4E50-9531-CE18985F28F6}" destId="{0B7374FD-A353-4754-80D2-D43B9C3B61D7}" srcOrd="4" destOrd="0" presId="urn:microsoft.com/office/officeart/2018/2/layout/IconVerticalSolidList"/>
    <dgm:cxn modelId="{06DE67FD-E1FA-441C-8F62-AA3D775D0FBA}" type="presParOf" srcId="{C084E858-A9AC-4F31-BF67-7D19CBB69E5D}" destId="{691980F7-FEB0-44AB-8177-D5C56760E8A3}" srcOrd="1" destOrd="0" presId="urn:microsoft.com/office/officeart/2018/2/layout/IconVerticalSolidList"/>
    <dgm:cxn modelId="{24DE56CD-C788-46CA-AD74-DD02676A9575}" type="presParOf" srcId="{C084E858-A9AC-4F31-BF67-7D19CBB69E5D}" destId="{45F54AAC-BF7E-4928-B057-29C3B9522321}" srcOrd="2" destOrd="0" presId="urn:microsoft.com/office/officeart/2018/2/layout/IconVerticalSolidList"/>
    <dgm:cxn modelId="{ADD3FD47-E043-4005-8CA5-05DA206C5E42}" type="presParOf" srcId="{45F54AAC-BF7E-4928-B057-29C3B9522321}" destId="{4ABD62C6-A30C-4DE0-8EEF-4D58ABACAAF1}" srcOrd="0" destOrd="0" presId="urn:microsoft.com/office/officeart/2018/2/layout/IconVerticalSolidList"/>
    <dgm:cxn modelId="{1FD0C219-43A9-48C3-9C2C-FB3F37D84A8D}" type="presParOf" srcId="{45F54AAC-BF7E-4928-B057-29C3B9522321}" destId="{AD380983-CAF4-46C6-8EF5-F16E82F6BDEE}" srcOrd="1" destOrd="0" presId="urn:microsoft.com/office/officeart/2018/2/layout/IconVerticalSolidList"/>
    <dgm:cxn modelId="{4AC637E0-A6D6-4EFC-847C-75626E512021}" type="presParOf" srcId="{45F54AAC-BF7E-4928-B057-29C3B9522321}" destId="{86B74DD7-25CB-47A7-BFB2-FA0C27BFA151}" srcOrd="2" destOrd="0" presId="urn:microsoft.com/office/officeart/2018/2/layout/IconVerticalSolidList"/>
    <dgm:cxn modelId="{D188A6C6-8605-4850-8DF1-9AC64F2B0E0E}" type="presParOf" srcId="{45F54AAC-BF7E-4928-B057-29C3B9522321}" destId="{2AC9ED57-A1AD-487E-A5AB-7284C88CEB61}" srcOrd="3" destOrd="0" presId="urn:microsoft.com/office/officeart/2018/2/layout/IconVerticalSolidList"/>
    <dgm:cxn modelId="{2ECA0F4E-813E-4EB3-BA39-3A63559A7534}" type="presParOf" srcId="{45F54AAC-BF7E-4928-B057-29C3B9522321}" destId="{B75878BB-250E-420A-9606-693477188AF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26F176-AAEC-4CB9-8F4C-DCD02B038075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BFFCE99-0C04-4F8A-8748-10FFFF90126D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/>
            <a:t>Defense Industry</a:t>
          </a:r>
        </a:p>
      </dgm:t>
    </dgm:pt>
    <dgm:pt modelId="{9F9F2602-6228-4A39-820D-CABD65A16095}" type="parTrans" cxnId="{09DA14ED-D151-4F42-8BA9-A00483B77F74}">
      <dgm:prSet/>
      <dgm:spPr/>
      <dgm:t>
        <a:bodyPr/>
        <a:lstStyle/>
        <a:p>
          <a:endParaRPr lang="en-US"/>
        </a:p>
      </dgm:t>
    </dgm:pt>
    <dgm:pt modelId="{754AFC05-C116-493C-B937-340F72FEB49C}" type="sibTrans" cxnId="{09DA14ED-D151-4F42-8BA9-A00483B77F74}">
      <dgm:prSet/>
      <dgm:spPr/>
      <dgm:t>
        <a:bodyPr/>
        <a:lstStyle/>
        <a:p>
          <a:endParaRPr lang="en-US"/>
        </a:p>
      </dgm:t>
    </dgm:pt>
    <dgm:pt modelId="{E81D4D32-B10F-441D-9887-2440818266D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Seekers</a:t>
          </a:r>
        </a:p>
        <a:p>
          <a:pPr>
            <a:lnSpc>
              <a:spcPct val="100000"/>
            </a:lnSpc>
          </a:pPr>
          <a:r>
            <a:rPr lang="en-US" sz="1600" dirty="0"/>
            <a:t>Embedded Software Defined Radios</a:t>
          </a:r>
        </a:p>
      </dgm:t>
    </dgm:pt>
    <dgm:pt modelId="{3B685673-8A4A-4069-931E-AB503E491935}" type="parTrans" cxnId="{8B744A04-2B64-4BF5-A01E-70F9A6B658DA}">
      <dgm:prSet/>
      <dgm:spPr/>
      <dgm:t>
        <a:bodyPr/>
        <a:lstStyle/>
        <a:p>
          <a:endParaRPr lang="en-US"/>
        </a:p>
      </dgm:t>
    </dgm:pt>
    <dgm:pt modelId="{5DC665E4-25B3-4CD6-B9E8-50291EC619A7}" type="sibTrans" cxnId="{8B744A04-2B64-4BF5-A01E-70F9A6B658DA}">
      <dgm:prSet/>
      <dgm:spPr/>
      <dgm:t>
        <a:bodyPr/>
        <a:lstStyle/>
        <a:p>
          <a:endParaRPr lang="en-US"/>
        </a:p>
      </dgm:t>
    </dgm:pt>
    <dgm:pt modelId="{BEE1F052-0082-47B3-94CA-E2E0C858AEE6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/>
            <a:t>Commercial</a:t>
          </a:r>
        </a:p>
      </dgm:t>
    </dgm:pt>
    <dgm:pt modelId="{99912D47-BB54-4E31-A348-E040F8E9D07F}" type="parTrans" cxnId="{E9384025-EF2B-4D48-A16C-B2FCF9669366}">
      <dgm:prSet/>
      <dgm:spPr/>
      <dgm:t>
        <a:bodyPr/>
        <a:lstStyle/>
        <a:p>
          <a:endParaRPr lang="en-US"/>
        </a:p>
      </dgm:t>
    </dgm:pt>
    <dgm:pt modelId="{09ED4DD2-95DC-4A20-9BB6-CF68DF88344E}" type="sibTrans" cxnId="{E9384025-EF2B-4D48-A16C-B2FCF9669366}">
      <dgm:prSet/>
      <dgm:spPr/>
      <dgm:t>
        <a:bodyPr/>
        <a:lstStyle/>
        <a:p>
          <a:endParaRPr lang="en-US"/>
        </a:p>
      </dgm:t>
    </dgm:pt>
    <dgm:pt modelId="{A086CD85-94FE-4D2C-AF72-9ACB19E8CE8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Raspberry Pi (simplified GPIO programming)</a:t>
          </a:r>
        </a:p>
        <a:p>
          <a:pPr>
            <a:lnSpc>
              <a:spcPct val="100000"/>
            </a:lnSpc>
          </a:pPr>
          <a:r>
            <a:rPr lang="en-US" sz="1600" dirty="0"/>
            <a:t>Cloud Computing (google cloud, AWS)</a:t>
          </a:r>
        </a:p>
      </dgm:t>
    </dgm:pt>
    <dgm:pt modelId="{1AEE672D-4D66-4790-810C-5C9B0A19FD14}" type="parTrans" cxnId="{8B3FAB43-F30F-4A14-9375-55A12D0FBD36}">
      <dgm:prSet/>
      <dgm:spPr/>
      <dgm:t>
        <a:bodyPr/>
        <a:lstStyle/>
        <a:p>
          <a:endParaRPr lang="en-US"/>
        </a:p>
      </dgm:t>
    </dgm:pt>
    <dgm:pt modelId="{4377ABE0-E174-476C-922B-5CCD90D2963F}" type="sibTrans" cxnId="{8B3FAB43-F30F-4A14-9375-55A12D0FBD36}">
      <dgm:prSet/>
      <dgm:spPr/>
      <dgm:t>
        <a:bodyPr/>
        <a:lstStyle/>
        <a:p>
          <a:endParaRPr lang="en-US"/>
        </a:p>
      </dgm:t>
    </dgm:pt>
    <dgm:pt modelId="{6F5ADD83-98B3-444B-9F07-F35439DE88AC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000" dirty="0"/>
            <a:t>Anywhere… that has software</a:t>
          </a:r>
        </a:p>
      </dgm:t>
    </dgm:pt>
    <dgm:pt modelId="{4054EC3D-C161-40CA-A619-04D4FDECD7E1}" type="parTrans" cxnId="{815BEF63-544E-4B7C-8F4E-77900A65863E}">
      <dgm:prSet/>
      <dgm:spPr/>
      <dgm:t>
        <a:bodyPr/>
        <a:lstStyle/>
        <a:p>
          <a:endParaRPr lang="en-US"/>
        </a:p>
      </dgm:t>
    </dgm:pt>
    <dgm:pt modelId="{01674FD9-5465-485E-8C83-483DF990E3B5}" type="sibTrans" cxnId="{815BEF63-544E-4B7C-8F4E-77900A65863E}">
      <dgm:prSet/>
      <dgm:spPr/>
      <dgm:t>
        <a:bodyPr/>
        <a:lstStyle/>
        <a:p>
          <a:endParaRPr lang="en-US"/>
        </a:p>
      </dgm:t>
    </dgm:pt>
    <dgm:pt modelId="{FEC395BC-5546-431B-B70C-A3C602F743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Pretty much any piece of code that is designed to be extendable or developed further by others</a:t>
          </a:r>
        </a:p>
      </dgm:t>
    </dgm:pt>
    <dgm:pt modelId="{D100AAB8-B558-4205-ACCB-E3AF1BC3081A}" type="parTrans" cxnId="{FC447085-DB74-4E7E-8331-2394E5A22F48}">
      <dgm:prSet/>
      <dgm:spPr/>
      <dgm:t>
        <a:bodyPr/>
        <a:lstStyle/>
        <a:p>
          <a:endParaRPr lang="en-US"/>
        </a:p>
      </dgm:t>
    </dgm:pt>
    <dgm:pt modelId="{890A46BB-E974-4F04-AE07-85431C519BCB}" type="sibTrans" cxnId="{FC447085-DB74-4E7E-8331-2394E5A22F48}">
      <dgm:prSet/>
      <dgm:spPr/>
      <dgm:t>
        <a:bodyPr/>
        <a:lstStyle/>
        <a:p>
          <a:endParaRPr lang="en-US"/>
        </a:p>
      </dgm:t>
    </dgm:pt>
    <dgm:pt modelId="{74A366B5-8777-4F47-BE3F-2F947CD62F7C}" type="pres">
      <dgm:prSet presAssocID="{2D26F176-AAEC-4CB9-8F4C-DCD02B038075}" presName="root" presStyleCnt="0">
        <dgm:presLayoutVars>
          <dgm:dir/>
          <dgm:resizeHandles val="exact"/>
        </dgm:presLayoutVars>
      </dgm:prSet>
      <dgm:spPr/>
    </dgm:pt>
    <dgm:pt modelId="{A975868F-931B-427E-9DEE-CA04B1C72319}" type="pres">
      <dgm:prSet presAssocID="{8BFFCE99-0C04-4F8A-8748-10FFFF90126D}" presName="compNode" presStyleCnt="0"/>
      <dgm:spPr/>
    </dgm:pt>
    <dgm:pt modelId="{473EF7FB-B0E9-4811-87E1-AED04CFCEE33}" type="pres">
      <dgm:prSet presAssocID="{8BFFCE99-0C04-4F8A-8748-10FFFF90126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 dish"/>
        </a:ext>
      </dgm:extLst>
    </dgm:pt>
    <dgm:pt modelId="{3DB15AE2-BFF3-4B52-A69F-A9C4C540801B}" type="pres">
      <dgm:prSet presAssocID="{8BFFCE99-0C04-4F8A-8748-10FFFF90126D}" presName="iconSpace" presStyleCnt="0"/>
      <dgm:spPr/>
    </dgm:pt>
    <dgm:pt modelId="{F25F85DB-AA0A-4EDB-B711-E75A0E80D14F}" type="pres">
      <dgm:prSet presAssocID="{8BFFCE99-0C04-4F8A-8748-10FFFF90126D}" presName="parTx" presStyleLbl="revTx" presStyleIdx="0" presStyleCnt="6">
        <dgm:presLayoutVars>
          <dgm:chMax val="0"/>
          <dgm:chPref val="0"/>
        </dgm:presLayoutVars>
      </dgm:prSet>
      <dgm:spPr/>
    </dgm:pt>
    <dgm:pt modelId="{61EBA75F-BAA2-4993-AD1A-7E5E6CBBCA60}" type="pres">
      <dgm:prSet presAssocID="{8BFFCE99-0C04-4F8A-8748-10FFFF90126D}" presName="txSpace" presStyleCnt="0"/>
      <dgm:spPr/>
    </dgm:pt>
    <dgm:pt modelId="{7DBA3D7C-477C-4A46-83C1-DA61DE33CCD1}" type="pres">
      <dgm:prSet presAssocID="{8BFFCE99-0C04-4F8A-8748-10FFFF90126D}" presName="desTx" presStyleLbl="revTx" presStyleIdx="1" presStyleCnt="6">
        <dgm:presLayoutVars/>
      </dgm:prSet>
      <dgm:spPr/>
    </dgm:pt>
    <dgm:pt modelId="{8D2DC70D-9B6F-4376-BDCA-CB4157EF488F}" type="pres">
      <dgm:prSet presAssocID="{754AFC05-C116-493C-B937-340F72FEB49C}" presName="sibTrans" presStyleCnt="0"/>
      <dgm:spPr/>
    </dgm:pt>
    <dgm:pt modelId="{57F221C3-CC4E-4662-86F3-4A469D29F1B6}" type="pres">
      <dgm:prSet presAssocID="{BEE1F052-0082-47B3-94CA-E2E0C858AEE6}" presName="compNode" presStyleCnt="0"/>
      <dgm:spPr/>
    </dgm:pt>
    <dgm:pt modelId="{90F04DC3-2DEC-4042-9FC8-4203B97BEFF6}" type="pres">
      <dgm:prSet presAssocID="{BEE1F052-0082-47B3-94CA-E2E0C858AEE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499DC13B-9A95-476B-A2C1-03E3729D069C}" type="pres">
      <dgm:prSet presAssocID="{BEE1F052-0082-47B3-94CA-E2E0C858AEE6}" presName="iconSpace" presStyleCnt="0"/>
      <dgm:spPr/>
    </dgm:pt>
    <dgm:pt modelId="{A3E70487-1CA3-48AE-90D1-1932C0FE5E4A}" type="pres">
      <dgm:prSet presAssocID="{BEE1F052-0082-47B3-94CA-E2E0C858AEE6}" presName="parTx" presStyleLbl="revTx" presStyleIdx="2" presStyleCnt="6">
        <dgm:presLayoutVars>
          <dgm:chMax val="0"/>
          <dgm:chPref val="0"/>
        </dgm:presLayoutVars>
      </dgm:prSet>
      <dgm:spPr/>
    </dgm:pt>
    <dgm:pt modelId="{2FCE3CCB-CC8D-486F-86B6-BDA74023AE7C}" type="pres">
      <dgm:prSet presAssocID="{BEE1F052-0082-47B3-94CA-E2E0C858AEE6}" presName="txSpace" presStyleCnt="0"/>
      <dgm:spPr/>
    </dgm:pt>
    <dgm:pt modelId="{8F73FE03-4E51-4860-AC29-FCD00DEFC2C3}" type="pres">
      <dgm:prSet presAssocID="{BEE1F052-0082-47B3-94CA-E2E0C858AEE6}" presName="desTx" presStyleLbl="revTx" presStyleIdx="3" presStyleCnt="6">
        <dgm:presLayoutVars/>
      </dgm:prSet>
      <dgm:spPr/>
    </dgm:pt>
    <dgm:pt modelId="{59D15B4B-517A-48EF-84DA-4FA842C39956}" type="pres">
      <dgm:prSet presAssocID="{09ED4DD2-95DC-4A20-9BB6-CF68DF88344E}" presName="sibTrans" presStyleCnt="0"/>
      <dgm:spPr/>
    </dgm:pt>
    <dgm:pt modelId="{22283CA5-7F4B-4F3D-83C8-693949878E44}" type="pres">
      <dgm:prSet presAssocID="{6F5ADD83-98B3-444B-9F07-F35439DE88AC}" presName="compNode" presStyleCnt="0"/>
      <dgm:spPr/>
    </dgm:pt>
    <dgm:pt modelId="{A2B3103C-0DB2-49B0-B977-7A9F793AA515}" type="pres">
      <dgm:prSet presAssocID="{6F5ADD83-98B3-444B-9F07-F35439DE88A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628BE41E-387E-43CE-A6CB-6CEDF3FD9F1A}" type="pres">
      <dgm:prSet presAssocID="{6F5ADD83-98B3-444B-9F07-F35439DE88AC}" presName="iconSpace" presStyleCnt="0"/>
      <dgm:spPr/>
    </dgm:pt>
    <dgm:pt modelId="{EEFA4DDA-7F96-445B-8AF2-7458F91D3FB1}" type="pres">
      <dgm:prSet presAssocID="{6F5ADD83-98B3-444B-9F07-F35439DE88AC}" presName="parTx" presStyleLbl="revTx" presStyleIdx="4" presStyleCnt="6">
        <dgm:presLayoutVars>
          <dgm:chMax val="0"/>
          <dgm:chPref val="0"/>
        </dgm:presLayoutVars>
      </dgm:prSet>
      <dgm:spPr/>
    </dgm:pt>
    <dgm:pt modelId="{6DF7A01F-C760-47E6-9143-74F57ED872FA}" type="pres">
      <dgm:prSet presAssocID="{6F5ADD83-98B3-444B-9F07-F35439DE88AC}" presName="txSpace" presStyleCnt="0"/>
      <dgm:spPr/>
    </dgm:pt>
    <dgm:pt modelId="{0F3443FB-E523-44DA-9C14-301F1ADE5DFC}" type="pres">
      <dgm:prSet presAssocID="{6F5ADD83-98B3-444B-9F07-F35439DE88AC}" presName="desTx" presStyleLbl="revTx" presStyleIdx="5" presStyleCnt="6">
        <dgm:presLayoutVars/>
      </dgm:prSet>
      <dgm:spPr/>
    </dgm:pt>
  </dgm:ptLst>
  <dgm:cxnLst>
    <dgm:cxn modelId="{8B744A04-2B64-4BF5-A01E-70F9A6B658DA}" srcId="{8BFFCE99-0C04-4F8A-8748-10FFFF90126D}" destId="{E81D4D32-B10F-441D-9887-2440818266D4}" srcOrd="0" destOrd="0" parTransId="{3B685673-8A4A-4069-931E-AB503E491935}" sibTransId="{5DC665E4-25B3-4CD6-B9E8-50291EC619A7}"/>
    <dgm:cxn modelId="{E9384025-EF2B-4D48-A16C-B2FCF9669366}" srcId="{2D26F176-AAEC-4CB9-8F4C-DCD02B038075}" destId="{BEE1F052-0082-47B3-94CA-E2E0C858AEE6}" srcOrd="1" destOrd="0" parTransId="{99912D47-BB54-4E31-A348-E040F8E9D07F}" sibTransId="{09ED4DD2-95DC-4A20-9BB6-CF68DF88344E}"/>
    <dgm:cxn modelId="{8B3FAB43-F30F-4A14-9375-55A12D0FBD36}" srcId="{BEE1F052-0082-47B3-94CA-E2E0C858AEE6}" destId="{A086CD85-94FE-4D2C-AF72-9ACB19E8CE8D}" srcOrd="0" destOrd="0" parTransId="{1AEE672D-4D66-4790-810C-5C9B0A19FD14}" sibTransId="{4377ABE0-E174-476C-922B-5CCD90D2963F}"/>
    <dgm:cxn modelId="{815BEF63-544E-4B7C-8F4E-77900A65863E}" srcId="{2D26F176-AAEC-4CB9-8F4C-DCD02B038075}" destId="{6F5ADD83-98B3-444B-9F07-F35439DE88AC}" srcOrd="2" destOrd="0" parTransId="{4054EC3D-C161-40CA-A619-04D4FDECD7E1}" sibTransId="{01674FD9-5465-485E-8C83-483DF990E3B5}"/>
    <dgm:cxn modelId="{E37CC26E-4039-45E9-94CC-3E40F4869FA0}" type="presOf" srcId="{FEC395BC-5546-431B-B70C-A3C602F7430F}" destId="{0F3443FB-E523-44DA-9C14-301F1ADE5DFC}" srcOrd="0" destOrd="0" presId="urn:microsoft.com/office/officeart/2018/2/layout/IconLabelDescriptionList"/>
    <dgm:cxn modelId="{70DBD450-A9F5-40FE-860D-707801198D9F}" type="presOf" srcId="{6F5ADD83-98B3-444B-9F07-F35439DE88AC}" destId="{EEFA4DDA-7F96-445B-8AF2-7458F91D3FB1}" srcOrd="0" destOrd="0" presId="urn:microsoft.com/office/officeart/2018/2/layout/IconLabelDescriptionList"/>
    <dgm:cxn modelId="{FC447085-DB74-4E7E-8331-2394E5A22F48}" srcId="{6F5ADD83-98B3-444B-9F07-F35439DE88AC}" destId="{FEC395BC-5546-431B-B70C-A3C602F7430F}" srcOrd="0" destOrd="0" parTransId="{D100AAB8-B558-4205-ACCB-E3AF1BC3081A}" sibTransId="{890A46BB-E974-4F04-AE07-85431C519BCB}"/>
    <dgm:cxn modelId="{EF0C1698-2404-4CA3-8BB6-1067484AE301}" type="presOf" srcId="{8BFFCE99-0C04-4F8A-8748-10FFFF90126D}" destId="{F25F85DB-AA0A-4EDB-B711-E75A0E80D14F}" srcOrd="0" destOrd="0" presId="urn:microsoft.com/office/officeart/2018/2/layout/IconLabelDescriptionList"/>
    <dgm:cxn modelId="{BE642EB8-BF1B-4230-82F6-792603D35409}" type="presOf" srcId="{E81D4D32-B10F-441D-9887-2440818266D4}" destId="{7DBA3D7C-477C-4A46-83C1-DA61DE33CCD1}" srcOrd="0" destOrd="0" presId="urn:microsoft.com/office/officeart/2018/2/layout/IconLabelDescriptionList"/>
    <dgm:cxn modelId="{367F37CB-19BD-4152-AEBB-B0060D759107}" type="presOf" srcId="{BEE1F052-0082-47B3-94CA-E2E0C858AEE6}" destId="{A3E70487-1CA3-48AE-90D1-1932C0FE5E4A}" srcOrd="0" destOrd="0" presId="urn:microsoft.com/office/officeart/2018/2/layout/IconLabelDescriptionList"/>
    <dgm:cxn modelId="{C93DE8D8-E5DB-4306-844C-A6DAF7383639}" type="presOf" srcId="{2D26F176-AAEC-4CB9-8F4C-DCD02B038075}" destId="{74A366B5-8777-4F47-BE3F-2F947CD62F7C}" srcOrd="0" destOrd="0" presId="urn:microsoft.com/office/officeart/2018/2/layout/IconLabelDescriptionList"/>
    <dgm:cxn modelId="{09DA14ED-D151-4F42-8BA9-A00483B77F74}" srcId="{2D26F176-AAEC-4CB9-8F4C-DCD02B038075}" destId="{8BFFCE99-0C04-4F8A-8748-10FFFF90126D}" srcOrd="0" destOrd="0" parTransId="{9F9F2602-6228-4A39-820D-CABD65A16095}" sibTransId="{754AFC05-C116-493C-B937-340F72FEB49C}"/>
    <dgm:cxn modelId="{339E35F3-B6A1-4243-9831-6AC088082295}" type="presOf" srcId="{A086CD85-94FE-4D2C-AF72-9ACB19E8CE8D}" destId="{8F73FE03-4E51-4860-AC29-FCD00DEFC2C3}" srcOrd="0" destOrd="0" presId="urn:microsoft.com/office/officeart/2018/2/layout/IconLabelDescriptionList"/>
    <dgm:cxn modelId="{F92E9936-EB54-4B35-AB46-E9E2D3410057}" type="presParOf" srcId="{74A366B5-8777-4F47-BE3F-2F947CD62F7C}" destId="{A975868F-931B-427E-9DEE-CA04B1C72319}" srcOrd="0" destOrd="0" presId="urn:microsoft.com/office/officeart/2018/2/layout/IconLabelDescriptionList"/>
    <dgm:cxn modelId="{4B3020C9-D547-4CC8-91CE-983B31F1206E}" type="presParOf" srcId="{A975868F-931B-427E-9DEE-CA04B1C72319}" destId="{473EF7FB-B0E9-4811-87E1-AED04CFCEE33}" srcOrd="0" destOrd="0" presId="urn:microsoft.com/office/officeart/2018/2/layout/IconLabelDescriptionList"/>
    <dgm:cxn modelId="{972BE83D-65F8-4464-A142-FC9CA25E9188}" type="presParOf" srcId="{A975868F-931B-427E-9DEE-CA04B1C72319}" destId="{3DB15AE2-BFF3-4B52-A69F-A9C4C540801B}" srcOrd="1" destOrd="0" presId="urn:microsoft.com/office/officeart/2018/2/layout/IconLabelDescriptionList"/>
    <dgm:cxn modelId="{9FA5EDB6-64C4-4FA6-93B0-1504BB3FD38D}" type="presParOf" srcId="{A975868F-931B-427E-9DEE-CA04B1C72319}" destId="{F25F85DB-AA0A-4EDB-B711-E75A0E80D14F}" srcOrd="2" destOrd="0" presId="urn:microsoft.com/office/officeart/2018/2/layout/IconLabelDescriptionList"/>
    <dgm:cxn modelId="{738E5255-1197-4895-B237-AE771BB97F16}" type="presParOf" srcId="{A975868F-931B-427E-9DEE-CA04B1C72319}" destId="{61EBA75F-BAA2-4993-AD1A-7E5E6CBBCA60}" srcOrd="3" destOrd="0" presId="urn:microsoft.com/office/officeart/2018/2/layout/IconLabelDescriptionList"/>
    <dgm:cxn modelId="{77D5A7B8-5113-4A2D-B717-3973F936A5A3}" type="presParOf" srcId="{A975868F-931B-427E-9DEE-CA04B1C72319}" destId="{7DBA3D7C-477C-4A46-83C1-DA61DE33CCD1}" srcOrd="4" destOrd="0" presId="urn:microsoft.com/office/officeart/2018/2/layout/IconLabelDescriptionList"/>
    <dgm:cxn modelId="{39E6BFBB-7525-4D0D-BE9C-CED4990A35DD}" type="presParOf" srcId="{74A366B5-8777-4F47-BE3F-2F947CD62F7C}" destId="{8D2DC70D-9B6F-4376-BDCA-CB4157EF488F}" srcOrd="1" destOrd="0" presId="urn:microsoft.com/office/officeart/2018/2/layout/IconLabelDescriptionList"/>
    <dgm:cxn modelId="{8115C9AF-1BFB-4A01-A187-676A8B01B4E1}" type="presParOf" srcId="{74A366B5-8777-4F47-BE3F-2F947CD62F7C}" destId="{57F221C3-CC4E-4662-86F3-4A469D29F1B6}" srcOrd="2" destOrd="0" presId="urn:microsoft.com/office/officeart/2018/2/layout/IconLabelDescriptionList"/>
    <dgm:cxn modelId="{E22FE298-592C-4F73-82F6-E60AB2306F1A}" type="presParOf" srcId="{57F221C3-CC4E-4662-86F3-4A469D29F1B6}" destId="{90F04DC3-2DEC-4042-9FC8-4203B97BEFF6}" srcOrd="0" destOrd="0" presId="urn:microsoft.com/office/officeart/2018/2/layout/IconLabelDescriptionList"/>
    <dgm:cxn modelId="{14EF450A-AB11-4E13-9D70-84C39DD23FB0}" type="presParOf" srcId="{57F221C3-CC4E-4662-86F3-4A469D29F1B6}" destId="{499DC13B-9A95-476B-A2C1-03E3729D069C}" srcOrd="1" destOrd="0" presId="urn:microsoft.com/office/officeart/2018/2/layout/IconLabelDescriptionList"/>
    <dgm:cxn modelId="{60460BA4-75A3-4AD0-8317-65D481F82F4D}" type="presParOf" srcId="{57F221C3-CC4E-4662-86F3-4A469D29F1B6}" destId="{A3E70487-1CA3-48AE-90D1-1932C0FE5E4A}" srcOrd="2" destOrd="0" presId="urn:microsoft.com/office/officeart/2018/2/layout/IconLabelDescriptionList"/>
    <dgm:cxn modelId="{2C7D165F-350B-4E28-9617-EDF6A952970D}" type="presParOf" srcId="{57F221C3-CC4E-4662-86F3-4A469D29F1B6}" destId="{2FCE3CCB-CC8D-486F-86B6-BDA74023AE7C}" srcOrd="3" destOrd="0" presId="urn:microsoft.com/office/officeart/2018/2/layout/IconLabelDescriptionList"/>
    <dgm:cxn modelId="{44FD8DF8-A8E5-4FC5-8583-CE357AD26C86}" type="presParOf" srcId="{57F221C3-CC4E-4662-86F3-4A469D29F1B6}" destId="{8F73FE03-4E51-4860-AC29-FCD00DEFC2C3}" srcOrd="4" destOrd="0" presId="urn:microsoft.com/office/officeart/2018/2/layout/IconLabelDescriptionList"/>
    <dgm:cxn modelId="{35E40825-1D7A-410F-879E-B52E27EDDE6B}" type="presParOf" srcId="{74A366B5-8777-4F47-BE3F-2F947CD62F7C}" destId="{59D15B4B-517A-48EF-84DA-4FA842C39956}" srcOrd="3" destOrd="0" presId="urn:microsoft.com/office/officeart/2018/2/layout/IconLabelDescriptionList"/>
    <dgm:cxn modelId="{8D9289D7-8FDA-46C9-A49B-A47788C32669}" type="presParOf" srcId="{74A366B5-8777-4F47-BE3F-2F947CD62F7C}" destId="{22283CA5-7F4B-4F3D-83C8-693949878E44}" srcOrd="4" destOrd="0" presId="urn:microsoft.com/office/officeart/2018/2/layout/IconLabelDescriptionList"/>
    <dgm:cxn modelId="{3AB66BE4-17BD-4AE9-B285-327B0F2D9854}" type="presParOf" srcId="{22283CA5-7F4B-4F3D-83C8-693949878E44}" destId="{A2B3103C-0DB2-49B0-B977-7A9F793AA515}" srcOrd="0" destOrd="0" presId="urn:microsoft.com/office/officeart/2018/2/layout/IconLabelDescriptionList"/>
    <dgm:cxn modelId="{161FA24A-E783-49A9-BB4D-D5D871C68F44}" type="presParOf" srcId="{22283CA5-7F4B-4F3D-83C8-693949878E44}" destId="{628BE41E-387E-43CE-A6CB-6CEDF3FD9F1A}" srcOrd="1" destOrd="0" presId="urn:microsoft.com/office/officeart/2018/2/layout/IconLabelDescriptionList"/>
    <dgm:cxn modelId="{145866AE-C6F9-4B68-878D-48B37C67642E}" type="presParOf" srcId="{22283CA5-7F4B-4F3D-83C8-693949878E44}" destId="{EEFA4DDA-7F96-445B-8AF2-7458F91D3FB1}" srcOrd="2" destOrd="0" presId="urn:microsoft.com/office/officeart/2018/2/layout/IconLabelDescriptionList"/>
    <dgm:cxn modelId="{B25033CD-6BC6-4774-9277-4826911D2E21}" type="presParOf" srcId="{22283CA5-7F4B-4F3D-83C8-693949878E44}" destId="{6DF7A01F-C760-47E6-9143-74F57ED872FA}" srcOrd="3" destOrd="0" presId="urn:microsoft.com/office/officeart/2018/2/layout/IconLabelDescriptionList"/>
    <dgm:cxn modelId="{7EDB3875-B9A1-4689-8CD9-93BA92B1350D}" type="presParOf" srcId="{22283CA5-7F4B-4F3D-83C8-693949878E44}" destId="{0F3443FB-E523-44DA-9C14-301F1ADE5DF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6E577A-122D-4556-9FB9-05302589BC46}" type="doc">
      <dgm:prSet loTypeId="urn:microsoft.com/office/officeart/2016/7/layout/Horizontal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5D6DAC2-26D1-4B38-A0E6-51FCC09892BC}">
      <dgm:prSet/>
      <dgm:spPr/>
      <dgm:t>
        <a:bodyPr/>
        <a:lstStyle/>
        <a:p>
          <a:r>
            <a:rPr lang="en-US" dirty="0"/>
            <a:t>Spotify</a:t>
          </a:r>
        </a:p>
      </dgm:t>
    </dgm:pt>
    <dgm:pt modelId="{31C01B1A-0370-48A2-955B-88A851ED786E}" type="parTrans" cxnId="{B7FF80CA-0CD4-423F-ACC3-10BCD86C8566}">
      <dgm:prSet/>
      <dgm:spPr/>
      <dgm:t>
        <a:bodyPr/>
        <a:lstStyle/>
        <a:p>
          <a:endParaRPr lang="en-US"/>
        </a:p>
      </dgm:t>
    </dgm:pt>
    <dgm:pt modelId="{08E69B4D-3977-4E5E-95E9-4360E1651CA2}" type="sibTrans" cxnId="{B7FF80CA-0CD4-423F-ACC3-10BCD86C8566}">
      <dgm:prSet/>
      <dgm:spPr/>
      <dgm:t>
        <a:bodyPr/>
        <a:lstStyle/>
        <a:p>
          <a:endParaRPr lang="en-US"/>
        </a:p>
      </dgm:t>
    </dgm:pt>
    <dgm:pt modelId="{7A971F8B-8959-42FE-A830-A89031750922}">
      <dgm:prSet custT="1"/>
      <dgm:spPr/>
      <dgm:t>
        <a:bodyPr/>
        <a:lstStyle/>
        <a:p>
          <a:r>
            <a:rPr lang="en-US" sz="1400" dirty="0"/>
            <a:t>Create Spotify App</a:t>
          </a:r>
        </a:p>
      </dgm:t>
    </dgm:pt>
    <dgm:pt modelId="{C71D613F-D695-4AC2-BF6D-AF3F5C8D5D73}" type="parTrans" cxnId="{C98A4B8A-19EA-4762-96AF-633DCF1C4B5B}">
      <dgm:prSet/>
      <dgm:spPr/>
      <dgm:t>
        <a:bodyPr/>
        <a:lstStyle/>
        <a:p>
          <a:endParaRPr lang="en-US"/>
        </a:p>
      </dgm:t>
    </dgm:pt>
    <dgm:pt modelId="{0EE1F91C-A39E-4A16-AB95-B84DD6E19C03}" type="sibTrans" cxnId="{C98A4B8A-19EA-4762-96AF-633DCF1C4B5B}">
      <dgm:prSet/>
      <dgm:spPr/>
      <dgm:t>
        <a:bodyPr/>
        <a:lstStyle/>
        <a:p>
          <a:endParaRPr lang="en-US"/>
        </a:p>
      </dgm:t>
    </dgm:pt>
    <dgm:pt modelId="{4CEB16B2-B1A1-4FB5-8084-086CC1FB053E}">
      <dgm:prSet custT="1"/>
      <dgm:spPr/>
      <dgm:t>
        <a:bodyPr/>
        <a:lstStyle/>
        <a:p>
          <a:r>
            <a:rPr lang="en-US" sz="1400" dirty="0"/>
            <a:t>Add Developers</a:t>
          </a:r>
        </a:p>
      </dgm:t>
    </dgm:pt>
    <dgm:pt modelId="{7B7EC10A-81EF-4843-BBB1-B89926C0E6E7}" type="parTrans" cxnId="{CA2EDBAF-3CF6-4AAC-B854-7E258C7C80D7}">
      <dgm:prSet/>
      <dgm:spPr/>
      <dgm:t>
        <a:bodyPr/>
        <a:lstStyle/>
        <a:p>
          <a:endParaRPr lang="en-US"/>
        </a:p>
      </dgm:t>
    </dgm:pt>
    <dgm:pt modelId="{BBBB1747-E4D5-4321-A784-FDFB3CAE2837}" type="sibTrans" cxnId="{CA2EDBAF-3CF6-4AAC-B854-7E258C7C80D7}">
      <dgm:prSet/>
      <dgm:spPr/>
      <dgm:t>
        <a:bodyPr/>
        <a:lstStyle/>
        <a:p>
          <a:endParaRPr lang="en-US"/>
        </a:p>
      </dgm:t>
    </dgm:pt>
    <dgm:pt modelId="{34522656-C3E6-43C8-B0DB-F7B2629C4C9F}">
      <dgm:prSet custT="1"/>
      <dgm:spPr/>
      <dgm:t>
        <a:bodyPr/>
        <a:lstStyle/>
        <a:p>
          <a:r>
            <a:rPr lang="en-US" sz="1400" dirty="0"/>
            <a:t>Setup Redirect URIs</a:t>
          </a:r>
        </a:p>
      </dgm:t>
    </dgm:pt>
    <dgm:pt modelId="{D177E53A-F98B-48AB-9409-712EB82AF51C}" type="parTrans" cxnId="{12E7B939-5A71-4BE7-8FF0-6E7C02AE0CB7}">
      <dgm:prSet/>
      <dgm:spPr/>
      <dgm:t>
        <a:bodyPr/>
        <a:lstStyle/>
        <a:p>
          <a:endParaRPr lang="en-US"/>
        </a:p>
      </dgm:t>
    </dgm:pt>
    <dgm:pt modelId="{15B45086-70D4-4AD9-8466-28B5871D34BD}" type="sibTrans" cxnId="{12E7B939-5A71-4BE7-8FF0-6E7C02AE0CB7}">
      <dgm:prSet/>
      <dgm:spPr/>
      <dgm:t>
        <a:bodyPr/>
        <a:lstStyle/>
        <a:p>
          <a:endParaRPr lang="en-US"/>
        </a:p>
      </dgm:t>
    </dgm:pt>
    <dgm:pt modelId="{0BD1B3AA-F9BF-40AA-BC49-06355434338D}">
      <dgm:prSet/>
      <dgm:spPr/>
      <dgm:t>
        <a:bodyPr/>
        <a:lstStyle/>
        <a:p>
          <a:r>
            <a:rPr lang="en-US" dirty="0"/>
            <a:t>Python</a:t>
          </a:r>
        </a:p>
      </dgm:t>
    </dgm:pt>
    <dgm:pt modelId="{80A5B670-2F3C-4F48-A39B-B4DBA0A864D3}" type="parTrans" cxnId="{520041C1-0124-4551-99FD-14B9E77E676C}">
      <dgm:prSet/>
      <dgm:spPr/>
      <dgm:t>
        <a:bodyPr/>
        <a:lstStyle/>
        <a:p>
          <a:endParaRPr lang="en-US"/>
        </a:p>
      </dgm:t>
    </dgm:pt>
    <dgm:pt modelId="{D2BFB812-5A1A-4929-86F3-93E7F1C4D2B5}" type="sibTrans" cxnId="{520041C1-0124-4551-99FD-14B9E77E676C}">
      <dgm:prSet/>
      <dgm:spPr/>
      <dgm:t>
        <a:bodyPr/>
        <a:lstStyle/>
        <a:p>
          <a:endParaRPr lang="en-US"/>
        </a:p>
      </dgm:t>
    </dgm:pt>
    <dgm:pt modelId="{4C1D6A2F-426E-4AB1-ABD1-C59CE4C49742}">
      <dgm:prSet custT="1"/>
      <dgm:spPr/>
      <dgm:t>
        <a:bodyPr/>
        <a:lstStyle/>
        <a:p>
          <a:r>
            <a:rPr lang="en-US" sz="1400" dirty="0"/>
            <a:t>Create Python Virtual Environment</a:t>
          </a:r>
        </a:p>
      </dgm:t>
    </dgm:pt>
    <dgm:pt modelId="{AB632D36-B52C-406D-9661-3253D3850E02}" type="parTrans" cxnId="{100C2D61-99D5-46D9-BECB-594AC3590B89}">
      <dgm:prSet/>
      <dgm:spPr/>
      <dgm:t>
        <a:bodyPr/>
        <a:lstStyle/>
        <a:p>
          <a:endParaRPr lang="en-US"/>
        </a:p>
      </dgm:t>
    </dgm:pt>
    <dgm:pt modelId="{2BC1A358-D719-4598-ABC0-F3047F3FFC29}" type="sibTrans" cxnId="{100C2D61-99D5-46D9-BECB-594AC3590B89}">
      <dgm:prSet/>
      <dgm:spPr/>
      <dgm:t>
        <a:bodyPr/>
        <a:lstStyle/>
        <a:p>
          <a:endParaRPr lang="en-US"/>
        </a:p>
      </dgm:t>
    </dgm:pt>
    <dgm:pt modelId="{651AF637-410E-479E-946F-9D19CB488721}">
      <dgm:prSet custT="1"/>
      <dgm:spPr/>
      <dgm:t>
        <a:bodyPr/>
        <a:lstStyle/>
        <a:p>
          <a:r>
            <a:rPr lang="en-US" sz="1400" dirty="0"/>
            <a:t>Launch </a:t>
          </a:r>
          <a:r>
            <a:rPr lang="en-US" sz="1400" dirty="0" err="1"/>
            <a:t>Jupyter</a:t>
          </a:r>
          <a:r>
            <a:rPr lang="en-US" sz="1400" dirty="0"/>
            <a:t> notebook</a:t>
          </a:r>
        </a:p>
      </dgm:t>
    </dgm:pt>
    <dgm:pt modelId="{E283300E-97A1-4756-A1D3-E910F08FC826}" type="parTrans" cxnId="{D4FD2100-2754-4484-A183-E74AFA7831F9}">
      <dgm:prSet/>
      <dgm:spPr/>
      <dgm:t>
        <a:bodyPr/>
        <a:lstStyle/>
        <a:p>
          <a:endParaRPr lang="en-US"/>
        </a:p>
      </dgm:t>
    </dgm:pt>
    <dgm:pt modelId="{E93E5217-B635-499E-8973-288EFE92B879}" type="sibTrans" cxnId="{D4FD2100-2754-4484-A183-E74AFA7831F9}">
      <dgm:prSet/>
      <dgm:spPr/>
      <dgm:t>
        <a:bodyPr/>
        <a:lstStyle/>
        <a:p>
          <a:endParaRPr lang="en-US"/>
        </a:p>
      </dgm:t>
    </dgm:pt>
    <dgm:pt modelId="{76FD495C-9C7D-49D7-80CD-EA7B97D9026E}">
      <dgm:prSet/>
      <dgm:spPr/>
      <dgm:t>
        <a:bodyPr/>
        <a:lstStyle/>
        <a:p>
          <a:r>
            <a:rPr lang="en-US" dirty="0"/>
            <a:t>Develop</a:t>
          </a:r>
        </a:p>
      </dgm:t>
    </dgm:pt>
    <dgm:pt modelId="{3822A4ED-623D-4AC7-9857-00DEC9928BF6}" type="parTrans" cxnId="{A0D81399-0FC7-431D-86E8-03CE4244EE9D}">
      <dgm:prSet/>
      <dgm:spPr/>
      <dgm:t>
        <a:bodyPr/>
        <a:lstStyle/>
        <a:p>
          <a:endParaRPr lang="en-US"/>
        </a:p>
      </dgm:t>
    </dgm:pt>
    <dgm:pt modelId="{48158BE5-C24B-47AA-8247-ED0D3C27D675}" type="sibTrans" cxnId="{A0D81399-0FC7-431D-86E8-03CE4244EE9D}">
      <dgm:prSet/>
      <dgm:spPr/>
      <dgm:t>
        <a:bodyPr/>
        <a:lstStyle/>
        <a:p>
          <a:endParaRPr lang="en-US"/>
        </a:p>
      </dgm:t>
    </dgm:pt>
    <dgm:pt modelId="{0BCE6A89-E808-43A4-BCBE-3B60E25148E4}">
      <dgm:prSet custT="1"/>
      <dgm:spPr/>
      <dgm:t>
        <a:bodyPr/>
        <a:lstStyle/>
        <a:p>
          <a:r>
            <a:rPr lang="en-US" sz="1400" dirty="0"/>
            <a:t>Check user credentials</a:t>
          </a:r>
        </a:p>
      </dgm:t>
    </dgm:pt>
    <dgm:pt modelId="{3E293470-29D9-47D2-BA62-8FCCDCF3D095}" type="parTrans" cxnId="{5856F637-D6B7-4D39-8EA3-CF66EFB98509}">
      <dgm:prSet/>
      <dgm:spPr/>
      <dgm:t>
        <a:bodyPr/>
        <a:lstStyle/>
        <a:p>
          <a:endParaRPr lang="en-US"/>
        </a:p>
      </dgm:t>
    </dgm:pt>
    <dgm:pt modelId="{7AB193E1-6470-43ED-880D-A0765BDB31E8}" type="sibTrans" cxnId="{5856F637-D6B7-4D39-8EA3-CF66EFB98509}">
      <dgm:prSet/>
      <dgm:spPr/>
      <dgm:t>
        <a:bodyPr/>
        <a:lstStyle/>
        <a:p>
          <a:endParaRPr lang="en-US"/>
        </a:p>
      </dgm:t>
    </dgm:pt>
    <dgm:pt modelId="{DC9B7F69-4E8E-45E9-B16F-92452117F84D}">
      <dgm:prSet custT="1"/>
      <dgm:spPr/>
      <dgm:t>
        <a:bodyPr/>
        <a:lstStyle/>
        <a:p>
          <a:r>
            <a:rPr lang="en-US" sz="1400"/>
            <a:t>Create a new playlist</a:t>
          </a:r>
        </a:p>
      </dgm:t>
    </dgm:pt>
    <dgm:pt modelId="{8921037B-068E-42FD-BE22-F6C692FF3D89}" type="parTrans" cxnId="{A73E0F18-74CB-491B-957C-EF1C3DDE5A1B}">
      <dgm:prSet/>
      <dgm:spPr/>
      <dgm:t>
        <a:bodyPr/>
        <a:lstStyle/>
        <a:p>
          <a:endParaRPr lang="en-US"/>
        </a:p>
      </dgm:t>
    </dgm:pt>
    <dgm:pt modelId="{51628E08-032A-455A-95EE-2778D9953985}" type="sibTrans" cxnId="{A73E0F18-74CB-491B-957C-EF1C3DDE5A1B}">
      <dgm:prSet/>
      <dgm:spPr/>
      <dgm:t>
        <a:bodyPr/>
        <a:lstStyle/>
        <a:p>
          <a:endParaRPr lang="en-US"/>
        </a:p>
      </dgm:t>
    </dgm:pt>
    <dgm:pt modelId="{76DAD2A3-1ECA-4765-B494-2C9102880064}">
      <dgm:prSet custT="1"/>
      <dgm:spPr/>
      <dgm:t>
        <a:bodyPr/>
        <a:lstStyle/>
        <a:p>
          <a:r>
            <a:rPr lang="en-US" sz="1400" dirty="0"/>
            <a:t>Add a few songs to it</a:t>
          </a:r>
        </a:p>
      </dgm:t>
    </dgm:pt>
    <dgm:pt modelId="{AE6D31A2-5A99-4DB4-A234-6741EB4084BF}" type="parTrans" cxnId="{4FE2EC9F-EF28-420A-AD50-22143C760F24}">
      <dgm:prSet/>
      <dgm:spPr/>
      <dgm:t>
        <a:bodyPr/>
        <a:lstStyle/>
        <a:p>
          <a:endParaRPr lang="en-US"/>
        </a:p>
      </dgm:t>
    </dgm:pt>
    <dgm:pt modelId="{8FFB86B4-7248-483B-B75C-E3687F99B183}" type="sibTrans" cxnId="{4FE2EC9F-EF28-420A-AD50-22143C760F24}">
      <dgm:prSet/>
      <dgm:spPr/>
      <dgm:t>
        <a:bodyPr/>
        <a:lstStyle/>
        <a:p>
          <a:endParaRPr lang="en-US"/>
        </a:p>
      </dgm:t>
    </dgm:pt>
    <dgm:pt modelId="{4099E648-6050-488F-A71C-C4F158FA2FC4}">
      <dgm:prSet custT="1"/>
      <dgm:spPr/>
      <dgm:t>
        <a:bodyPr/>
        <a:lstStyle/>
        <a:p>
          <a:r>
            <a:rPr lang="en-US" sz="1400" dirty="0"/>
            <a:t>Check the registered devices</a:t>
          </a:r>
        </a:p>
      </dgm:t>
    </dgm:pt>
    <dgm:pt modelId="{DC352BEF-A094-4B6A-98EC-A0334D4061A0}" type="parTrans" cxnId="{004482A6-7716-4413-991A-F345995636DA}">
      <dgm:prSet/>
      <dgm:spPr/>
      <dgm:t>
        <a:bodyPr/>
        <a:lstStyle/>
        <a:p>
          <a:endParaRPr lang="en-US"/>
        </a:p>
      </dgm:t>
    </dgm:pt>
    <dgm:pt modelId="{4E8D83F5-364D-4B9D-8795-11DA4844C65F}" type="sibTrans" cxnId="{004482A6-7716-4413-991A-F345995636DA}">
      <dgm:prSet/>
      <dgm:spPr/>
      <dgm:t>
        <a:bodyPr/>
        <a:lstStyle/>
        <a:p>
          <a:endParaRPr lang="en-US"/>
        </a:p>
      </dgm:t>
    </dgm:pt>
    <dgm:pt modelId="{20723C38-4EE5-418A-B464-0323DAF5684F}">
      <dgm:prSet custT="1"/>
      <dgm:spPr/>
      <dgm:t>
        <a:bodyPr/>
        <a:lstStyle/>
        <a:p>
          <a:r>
            <a:rPr lang="en-US" sz="1400" dirty="0"/>
            <a:t>Play that playlist on the user device</a:t>
          </a:r>
        </a:p>
      </dgm:t>
    </dgm:pt>
    <dgm:pt modelId="{B7C964C9-6D12-4337-BA9B-6AAD04EB0301}" type="parTrans" cxnId="{5ADB03BC-43CF-4624-8363-03B3B5D620D3}">
      <dgm:prSet/>
      <dgm:spPr/>
      <dgm:t>
        <a:bodyPr/>
        <a:lstStyle/>
        <a:p>
          <a:endParaRPr lang="en-US"/>
        </a:p>
      </dgm:t>
    </dgm:pt>
    <dgm:pt modelId="{52F54AD5-7980-492B-8701-3B1FCFE41C4C}" type="sibTrans" cxnId="{5ADB03BC-43CF-4624-8363-03B3B5D620D3}">
      <dgm:prSet/>
      <dgm:spPr/>
      <dgm:t>
        <a:bodyPr/>
        <a:lstStyle/>
        <a:p>
          <a:endParaRPr lang="en-US"/>
        </a:p>
      </dgm:t>
    </dgm:pt>
    <dgm:pt modelId="{9EEAB0F7-AC15-46B8-9E7D-9B901887B924}">
      <dgm:prSet custT="1"/>
      <dgm:spPr/>
      <dgm:t>
        <a:bodyPr/>
        <a:lstStyle/>
        <a:p>
          <a:r>
            <a:rPr lang="en-US" sz="1400" dirty="0"/>
            <a:t>Create a new playlist</a:t>
          </a:r>
        </a:p>
      </dgm:t>
    </dgm:pt>
    <dgm:pt modelId="{1856A525-0F7D-4BFE-AD0F-AC2B5E732D00}" type="parTrans" cxnId="{F4D2DA23-39BE-41AB-8607-D76547BC72C1}">
      <dgm:prSet/>
      <dgm:spPr/>
      <dgm:t>
        <a:bodyPr/>
        <a:lstStyle/>
        <a:p>
          <a:endParaRPr lang="en-US"/>
        </a:p>
      </dgm:t>
    </dgm:pt>
    <dgm:pt modelId="{8DECF4B3-CA14-47AA-ADA0-1212571E9B5D}" type="sibTrans" cxnId="{F4D2DA23-39BE-41AB-8607-D76547BC72C1}">
      <dgm:prSet/>
      <dgm:spPr/>
      <dgm:t>
        <a:bodyPr/>
        <a:lstStyle/>
        <a:p>
          <a:endParaRPr lang="en-US"/>
        </a:p>
      </dgm:t>
    </dgm:pt>
    <dgm:pt modelId="{523D1A13-236B-42F6-842E-0B37BFCCC719}">
      <dgm:prSet custT="1"/>
      <dgm:spPr/>
      <dgm:t>
        <a:bodyPr/>
        <a:lstStyle/>
        <a:p>
          <a:r>
            <a:rPr lang="en-US" sz="1400"/>
            <a:t>Learn </a:t>
          </a:r>
          <a:r>
            <a:rPr lang="en-US" sz="1400" dirty="0"/>
            <a:t>about search and look up functions</a:t>
          </a:r>
        </a:p>
      </dgm:t>
    </dgm:pt>
    <dgm:pt modelId="{6473A6EA-EB8E-4632-8246-EB650C318A34}" type="parTrans" cxnId="{9283ABB0-F35E-4099-8A7E-E9E09326D271}">
      <dgm:prSet/>
      <dgm:spPr/>
      <dgm:t>
        <a:bodyPr/>
        <a:lstStyle/>
        <a:p>
          <a:endParaRPr lang="en-US"/>
        </a:p>
      </dgm:t>
    </dgm:pt>
    <dgm:pt modelId="{A2B118B1-4DBD-467F-980D-D44CC2156DB8}" type="sibTrans" cxnId="{9283ABB0-F35E-4099-8A7E-E9E09326D271}">
      <dgm:prSet/>
      <dgm:spPr/>
      <dgm:t>
        <a:bodyPr/>
        <a:lstStyle/>
        <a:p>
          <a:endParaRPr lang="en-US"/>
        </a:p>
      </dgm:t>
    </dgm:pt>
    <dgm:pt modelId="{7B961300-202E-4240-8824-23BADC550589}" type="pres">
      <dgm:prSet presAssocID="{D36E577A-122D-4556-9FB9-05302589BC46}" presName="Name0" presStyleCnt="0">
        <dgm:presLayoutVars>
          <dgm:dir/>
          <dgm:animLvl val="lvl"/>
          <dgm:resizeHandles val="exact"/>
        </dgm:presLayoutVars>
      </dgm:prSet>
      <dgm:spPr/>
    </dgm:pt>
    <dgm:pt modelId="{17DC54F2-6B47-449A-B68D-4A8019E9524C}" type="pres">
      <dgm:prSet presAssocID="{95D6DAC2-26D1-4B38-A0E6-51FCC09892BC}" presName="composite" presStyleCnt="0"/>
      <dgm:spPr/>
    </dgm:pt>
    <dgm:pt modelId="{4A074464-9E19-4F06-95F4-D579B85A020D}" type="pres">
      <dgm:prSet presAssocID="{95D6DAC2-26D1-4B38-A0E6-51FCC09892BC}" presName="parTx" presStyleLbl="alignNode1" presStyleIdx="0" presStyleCnt="3">
        <dgm:presLayoutVars>
          <dgm:chMax val="0"/>
          <dgm:chPref val="0"/>
        </dgm:presLayoutVars>
      </dgm:prSet>
      <dgm:spPr/>
    </dgm:pt>
    <dgm:pt modelId="{0006CEB0-975C-496F-AF98-B049DE0D5D6B}" type="pres">
      <dgm:prSet presAssocID="{95D6DAC2-26D1-4B38-A0E6-51FCC09892BC}" presName="desTx" presStyleLbl="alignAccFollowNode1" presStyleIdx="0" presStyleCnt="3">
        <dgm:presLayoutVars/>
      </dgm:prSet>
      <dgm:spPr/>
    </dgm:pt>
    <dgm:pt modelId="{B0FBFA35-40EB-4A3A-8750-A93356CA3AF8}" type="pres">
      <dgm:prSet presAssocID="{08E69B4D-3977-4E5E-95E9-4360E1651CA2}" presName="space" presStyleCnt="0"/>
      <dgm:spPr/>
    </dgm:pt>
    <dgm:pt modelId="{422FD577-7532-402D-A33E-E36CFD9C931D}" type="pres">
      <dgm:prSet presAssocID="{0BD1B3AA-F9BF-40AA-BC49-06355434338D}" presName="composite" presStyleCnt="0"/>
      <dgm:spPr/>
    </dgm:pt>
    <dgm:pt modelId="{6CFAF278-D371-4899-9E78-CC81A15355D1}" type="pres">
      <dgm:prSet presAssocID="{0BD1B3AA-F9BF-40AA-BC49-06355434338D}" presName="parTx" presStyleLbl="alignNode1" presStyleIdx="1" presStyleCnt="3">
        <dgm:presLayoutVars>
          <dgm:chMax val="0"/>
          <dgm:chPref val="0"/>
        </dgm:presLayoutVars>
      </dgm:prSet>
      <dgm:spPr/>
    </dgm:pt>
    <dgm:pt modelId="{A738E47A-BF56-42BD-B054-DE22808989D7}" type="pres">
      <dgm:prSet presAssocID="{0BD1B3AA-F9BF-40AA-BC49-06355434338D}" presName="desTx" presStyleLbl="alignAccFollowNode1" presStyleIdx="1" presStyleCnt="3">
        <dgm:presLayoutVars/>
      </dgm:prSet>
      <dgm:spPr/>
    </dgm:pt>
    <dgm:pt modelId="{363FA38C-D703-40A3-B8EE-51092CE83272}" type="pres">
      <dgm:prSet presAssocID="{D2BFB812-5A1A-4929-86F3-93E7F1C4D2B5}" presName="space" presStyleCnt="0"/>
      <dgm:spPr/>
    </dgm:pt>
    <dgm:pt modelId="{9CD9C442-13CA-4F15-8F41-26FD7F6649FA}" type="pres">
      <dgm:prSet presAssocID="{76FD495C-9C7D-49D7-80CD-EA7B97D9026E}" presName="composite" presStyleCnt="0"/>
      <dgm:spPr/>
    </dgm:pt>
    <dgm:pt modelId="{F1EFEB54-6781-49E5-814C-5385C31C25B1}" type="pres">
      <dgm:prSet presAssocID="{76FD495C-9C7D-49D7-80CD-EA7B97D9026E}" presName="parTx" presStyleLbl="alignNode1" presStyleIdx="2" presStyleCnt="3">
        <dgm:presLayoutVars>
          <dgm:chMax val="0"/>
          <dgm:chPref val="0"/>
        </dgm:presLayoutVars>
      </dgm:prSet>
      <dgm:spPr/>
    </dgm:pt>
    <dgm:pt modelId="{1E4373AE-459D-440C-A7B2-E0AC6883C73A}" type="pres">
      <dgm:prSet presAssocID="{76FD495C-9C7D-49D7-80CD-EA7B97D9026E}" presName="desTx" presStyleLbl="alignAccFollowNode1" presStyleIdx="2" presStyleCnt="3">
        <dgm:presLayoutVars/>
      </dgm:prSet>
      <dgm:spPr/>
    </dgm:pt>
  </dgm:ptLst>
  <dgm:cxnLst>
    <dgm:cxn modelId="{D4FD2100-2754-4484-A183-E74AFA7831F9}" srcId="{0BD1B3AA-F9BF-40AA-BC49-06355434338D}" destId="{651AF637-410E-479E-946F-9D19CB488721}" srcOrd="1" destOrd="0" parTransId="{E283300E-97A1-4756-A1D3-E910F08FC826}" sibTransId="{E93E5217-B635-499E-8973-288EFE92B879}"/>
    <dgm:cxn modelId="{BB1E0B06-3968-46B6-ACCE-80AEF2E73502}" type="presOf" srcId="{4099E648-6050-488F-A71C-C4F158FA2FC4}" destId="{1E4373AE-459D-440C-A7B2-E0AC6883C73A}" srcOrd="0" destOrd="4" presId="urn:microsoft.com/office/officeart/2016/7/layout/HorizontalActionList"/>
    <dgm:cxn modelId="{A73E0F18-74CB-491B-957C-EF1C3DDE5A1B}" srcId="{76FD495C-9C7D-49D7-80CD-EA7B97D9026E}" destId="{DC9B7F69-4E8E-45E9-B16F-92452117F84D}" srcOrd="2" destOrd="0" parTransId="{8921037B-068E-42FD-BE22-F6C692FF3D89}" sibTransId="{51628E08-032A-455A-95EE-2778D9953985}"/>
    <dgm:cxn modelId="{0AD8361B-713A-420F-94C4-2FB99B0605BB}" type="presOf" srcId="{651AF637-410E-479E-946F-9D19CB488721}" destId="{A738E47A-BF56-42BD-B054-DE22808989D7}" srcOrd="0" destOrd="1" presId="urn:microsoft.com/office/officeart/2016/7/layout/HorizontalActionList"/>
    <dgm:cxn modelId="{F4D2DA23-39BE-41AB-8607-D76547BC72C1}" srcId="{76FD495C-9C7D-49D7-80CD-EA7B97D9026E}" destId="{9EEAB0F7-AC15-46B8-9E7D-9B901887B924}" srcOrd="6" destOrd="0" parTransId="{1856A525-0F7D-4BFE-AD0F-AC2B5E732D00}" sibTransId="{8DECF4B3-CA14-47AA-ADA0-1212571E9B5D}"/>
    <dgm:cxn modelId="{D9528932-EAAF-4DB3-BE3D-665CE5E8DE46}" type="presOf" srcId="{76FD495C-9C7D-49D7-80CD-EA7B97D9026E}" destId="{F1EFEB54-6781-49E5-814C-5385C31C25B1}" srcOrd="0" destOrd="0" presId="urn:microsoft.com/office/officeart/2016/7/layout/HorizontalActionList"/>
    <dgm:cxn modelId="{5856F637-D6B7-4D39-8EA3-CF66EFB98509}" srcId="{76FD495C-9C7D-49D7-80CD-EA7B97D9026E}" destId="{0BCE6A89-E808-43A4-BCBE-3B60E25148E4}" srcOrd="1" destOrd="0" parTransId="{3E293470-29D9-47D2-BA62-8FCCDCF3D095}" sibTransId="{7AB193E1-6470-43ED-880D-A0765BDB31E8}"/>
    <dgm:cxn modelId="{12E7B939-5A71-4BE7-8FF0-6E7C02AE0CB7}" srcId="{95D6DAC2-26D1-4B38-A0E6-51FCC09892BC}" destId="{34522656-C3E6-43C8-B0DB-F7B2629C4C9F}" srcOrd="2" destOrd="0" parTransId="{D177E53A-F98B-48AB-9409-712EB82AF51C}" sibTransId="{15B45086-70D4-4AD9-8466-28B5871D34BD}"/>
    <dgm:cxn modelId="{C9E1F15B-B25C-429D-842C-BFCD2717969E}" type="presOf" srcId="{0BD1B3AA-F9BF-40AA-BC49-06355434338D}" destId="{6CFAF278-D371-4899-9E78-CC81A15355D1}" srcOrd="0" destOrd="0" presId="urn:microsoft.com/office/officeart/2016/7/layout/HorizontalActionList"/>
    <dgm:cxn modelId="{100C2D61-99D5-46D9-BECB-594AC3590B89}" srcId="{0BD1B3AA-F9BF-40AA-BC49-06355434338D}" destId="{4C1D6A2F-426E-4AB1-ABD1-C59CE4C49742}" srcOrd="0" destOrd="0" parTransId="{AB632D36-B52C-406D-9661-3253D3850E02}" sibTransId="{2BC1A358-D719-4598-ABC0-F3047F3FFC29}"/>
    <dgm:cxn modelId="{BFCF924A-0987-4334-8CB9-1B7E139A1CC7}" type="presOf" srcId="{95D6DAC2-26D1-4B38-A0E6-51FCC09892BC}" destId="{4A074464-9E19-4F06-95F4-D579B85A020D}" srcOrd="0" destOrd="0" presId="urn:microsoft.com/office/officeart/2016/7/layout/HorizontalActionList"/>
    <dgm:cxn modelId="{FE90FF4B-A211-419C-B633-1C0A5242B81A}" type="presOf" srcId="{D36E577A-122D-4556-9FB9-05302589BC46}" destId="{7B961300-202E-4240-8824-23BADC550589}" srcOrd="0" destOrd="0" presId="urn:microsoft.com/office/officeart/2016/7/layout/HorizontalActionList"/>
    <dgm:cxn modelId="{1B43F871-261E-4E9A-9AB7-020278809D3A}" type="presOf" srcId="{7A971F8B-8959-42FE-A830-A89031750922}" destId="{0006CEB0-975C-496F-AF98-B049DE0D5D6B}" srcOrd="0" destOrd="0" presId="urn:microsoft.com/office/officeart/2016/7/layout/HorizontalActionList"/>
    <dgm:cxn modelId="{9F6A1483-85E8-4BEB-A646-4B2DDA7EE662}" type="presOf" srcId="{0BCE6A89-E808-43A4-BCBE-3B60E25148E4}" destId="{1E4373AE-459D-440C-A7B2-E0AC6883C73A}" srcOrd="0" destOrd="1" presId="urn:microsoft.com/office/officeart/2016/7/layout/HorizontalActionList"/>
    <dgm:cxn modelId="{C98A4B8A-19EA-4762-96AF-633DCF1C4B5B}" srcId="{95D6DAC2-26D1-4B38-A0E6-51FCC09892BC}" destId="{7A971F8B-8959-42FE-A830-A89031750922}" srcOrd="0" destOrd="0" parTransId="{C71D613F-D695-4AC2-BF6D-AF3F5C8D5D73}" sibTransId="{0EE1F91C-A39E-4A16-AB95-B84DD6E19C03}"/>
    <dgm:cxn modelId="{A0D81399-0FC7-431D-86E8-03CE4244EE9D}" srcId="{D36E577A-122D-4556-9FB9-05302589BC46}" destId="{76FD495C-9C7D-49D7-80CD-EA7B97D9026E}" srcOrd="2" destOrd="0" parTransId="{3822A4ED-623D-4AC7-9857-00DEC9928BF6}" sibTransId="{48158BE5-C24B-47AA-8247-ED0D3C27D675}"/>
    <dgm:cxn modelId="{1DE16999-2936-4AB9-8735-AA1F9659A270}" type="presOf" srcId="{4C1D6A2F-426E-4AB1-ABD1-C59CE4C49742}" destId="{A738E47A-BF56-42BD-B054-DE22808989D7}" srcOrd="0" destOrd="0" presId="urn:microsoft.com/office/officeart/2016/7/layout/HorizontalActionList"/>
    <dgm:cxn modelId="{86FFD69B-B819-4D12-A5C3-C5442E168752}" type="presOf" srcId="{9EEAB0F7-AC15-46B8-9E7D-9B901887B924}" destId="{1E4373AE-459D-440C-A7B2-E0AC6883C73A}" srcOrd="0" destOrd="6" presId="urn:microsoft.com/office/officeart/2016/7/layout/HorizontalActionList"/>
    <dgm:cxn modelId="{4FE2EC9F-EF28-420A-AD50-22143C760F24}" srcId="{76FD495C-9C7D-49D7-80CD-EA7B97D9026E}" destId="{76DAD2A3-1ECA-4765-B494-2C9102880064}" srcOrd="3" destOrd="0" parTransId="{AE6D31A2-5A99-4DB4-A234-6741EB4084BF}" sibTransId="{8FFB86B4-7248-483B-B75C-E3687F99B183}"/>
    <dgm:cxn modelId="{004482A6-7716-4413-991A-F345995636DA}" srcId="{76FD495C-9C7D-49D7-80CD-EA7B97D9026E}" destId="{4099E648-6050-488F-A71C-C4F158FA2FC4}" srcOrd="4" destOrd="0" parTransId="{DC352BEF-A094-4B6A-98EC-A0334D4061A0}" sibTransId="{4E8D83F5-364D-4B9D-8795-11DA4844C65F}"/>
    <dgm:cxn modelId="{CA2EDBAF-3CF6-4AAC-B854-7E258C7C80D7}" srcId="{95D6DAC2-26D1-4B38-A0E6-51FCC09892BC}" destId="{4CEB16B2-B1A1-4FB5-8084-086CC1FB053E}" srcOrd="1" destOrd="0" parTransId="{7B7EC10A-81EF-4843-BBB1-B89926C0E6E7}" sibTransId="{BBBB1747-E4D5-4321-A784-FDFB3CAE2837}"/>
    <dgm:cxn modelId="{9283ABB0-F35E-4099-8A7E-E9E09326D271}" srcId="{76FD495C-9C7D-49D7-80CD-EA7B97D9026E}" destId="{523D1A13-236B-42F6-842E-0B37BFCCC719}" srcOrd="0" destOrd="0" parTransId="{6473A6EA-EB8E-4632-8246-EB650C318A34}" sibTransId="{A2B118B1-4DBD-467F-980D-D44CC2156DB8}"/>
    <dgm:cxn modelId="{C1099FBB-FF8A-42C5-821F-9C7B531BD6C9}" type="presOf" srcId="{76DAD2A3-1ECA-4765-B494-2C9102880064}" destId="{1E4373AE-459D-440C-A7B2-E0AC6883C73A}" srcOrd="0" destOrd="3" presId="urn:microsoft.com/office/officeart/2016/7/layout/HorizontalActionList"/>
    <dgm:cxn modelId="{5ADB03BC-43CF-4624-8363-03B3B5D620D3}" srcId="{76FD495C-9C7D-49D7-80CD-EA7B97D9026E}" destId="{20723C38-4EE5-418A-B464-0323DAF5684F}" srcOrd="5" destOrd="0" parTransId="{B7C964C9-6D12-4337-BA9B-6AAD04EB0301}" sibTransId="{52F54AD5-7980-492B-8701-3B1FCFE41C4C}"/>
    <dgm:cxn modelId="{520041C1-0124-4551-99FD-14B9E77E676C}" srcId="{D36E577A-122D-4556-9FB9-05302589BC46}" destId="{0BD1B3AA-F9BF-40AA-BC49-06355434338D}" srcOrd="1" destOrd="0" parTransId="{80A5B670-2F3C-4F48-A39B-B4DBA0A864D3}" sibTransId="{D2BFB812-5A1A-4929-86F3-93E7F1C4D2B5}"/>
    <dgm:cxn modelId="{B7FF80CA-0CD4-423F-ACC3-10BCD86C8566}" srcId="{D36E577A-122D-4556-9FB9-05302589BC46}" destId="{95D6DAC2-26D1-4B38-A0E6-51FCC09892BC}" srcOrd="0" destOrd="0" parTransId="{31C01B1A-0370-48A2-955B-88A851ED786E}" sibTransId="{08E69B4D-3977-4E5E-95E9-4360E1651CA2}"/>
    <dgm:cxn modelId="{B15033CC-1AB6-4A01-A742-7A2D272B41BC}" type="presOf" srcId="{DC9B7F69-4E8E-45E9-B16F-92452117F84D}" destId="{1E4373AE-459D-440C-A7B2-E0AC6883C73A}" srcOrd="0" destOrd="2" presId="urn:microsoft.com/office/officeart/2016/7/layout/HorizontalActionList"/>
    <dgm:cxn modelId="{44A729F1-CF3C-498B-B8A5-C441F21B9F6C}" type="presOf" srcId="{20723C38-4EE5-418A-B464-0323DAF5684F}" destId="{1E4373AE-459D-440C-A7B2-E0AC6883C73A}" srcOrd="0" destOrd="5" presId="urn:microsoft.com/office/officeart/2016/7/layout/HorizontalActionList"/>
    <dgm:cxn modelId="{D8B5DBF3-8008-421F-9CB2-0168F058E6A0}" type="presOf" srcId="{34522656-C3E6-43C8-B0DB-F7B2629C4C9F}" destId="{0006CEB0-975C-496F-AF98-B049DE0D5D6B}" srcOrd="0" destOrd="2" presId="urn:microsoft.com/office/officeart/2016/7/layout/HorizontalActionList"/>
    <dgm:cxn modelId="{337238F7-D00C-48A9-880F-406329ECD902}" type="presOf" srcId="{4CEB16B2-B1A1-4FB5-8084-086CC1FB053E}" destId="{0006CEB0-975C-496F-AF98-B049DE0D5D6B}" srcOrd="0" destOrd="1" presId="urn:microsoft.com/office/officeart/2016/7/layout/HorizontalActionList"/>
    <dgm:cxn modelId="{1AB6D6FF-B207-47B7-A70D-8FCA197A254A}" type="presOf" srcId="{523D1A13-236B-42F6-842E-0B37BFCCC719}" destId="{1E4373AE-459D-440C-A7B2-E0AC6883C73A}" srcOrd="0" destOrd="0" presId="urn:microsoft.com/office/officeart/2016/7/layout/HorizontalActionList"/>
    <dgm:cxn modelId="{07F73650-E3E5-41A5-93C3-E022F7BBC802}" type="presParOf" srcId="{7B961300-202E-4240-8824-23BADC550589}" destId="{17DC54F2-6B47-449A-B68D-4A8019E9524C}" srcOrd="0" destOrd="0" presId="urn:microsoft.com/office/officeart/2016/7/layout/HorizontalActionList"/>
    <dgm:cxn modelId="{20AB9F95-F2DE-44AA-9BBC-F3C7374C776A}" type="presParOf" srcId="{17DC54F2-6B47-449A-B68D-4A8019E9524C}" destId="{4A074464-9E19-4F06-95F4-D579B85A020D}" srcOrd="0" destOrd="0" presId="urn:microsoft.com/office/officeart/2016/7/layout/HorizontalActionList"/>
    <dgm:cxn modelId="{C704A99F-80F8-427C-897C-AF40CB5E38FF}" type="presParOf" srcId="{17DC54F2-6B47-449A-B68D-4A8019E9524C}" destId="{0006CEB0-975C-496F-AF98-B049DE0D5D6B}" srcOrd="1" destOrd="0" presId="urn:microsoft.com/office/officeart/2016/7/layout/HorizontalActionList"/>
    <dgm:cxn modelId="{43269C73-CAD7-4648-8949-C54D4441602A}" type="presParOf" srcId="{7B961300-202E-4240-8824-23BADC550589}" destId="{B0FBFA35-40EB-4A3A-8750-A93356CA3AF8}" srcOrd="1" destOrd="0" presId="urn:microsoft.com/office/officeart/2016/7/layout/HorizontalActionList"/>
    <dgm:cxn modelId="{274D5FC6-C7BC-4AD8-AC1B-46FEFBCF516C}" type="presParOf" srcId="{7B961300-202E-4240-8824-23BADC550589}" destId="{422FD577-7532-402D-A33E-E36CFD9C931D}" srcOrd="2" destOrd="0" presId="urn:microsoft.com/office/officeart/2016/7/layout/HorizontalActionList"/>
    <dgm:cxn modelId="{466B50D0-54B9-40A3-A391-4727A0A5F6C6}" type="presParOf" srcId="{422FD577-7532-402D-A33E-E36CFD9C931D}" destId="{6CFAF278-D371-4899-9E78-CC81A15355D1}" srcOrd="0" destOrd="0" presId="urn:microsoft.com/office/officeart/2016/7/layout/HorizontalActionList"/>
    <dgm:cxn modelId="{7D1FCA8C-A5CA-42F9-87AB-85EE4C41A04E}" type="presParOf" srcId="{422FD577-7532-402D-A33E-E36CFD9C931D}" destId="{A738E47A-BF56-42BD-B054-DE22808989D7}" srcOrd="1" destOrd="0" presId="urn:microsoft.com/office/officeart/2016/7/layout/HorizontalActionList"/>
    <dgm:cxn modelId="{3380473A-1765-4EAA-9348-DF5BB41577C7}" type="presParOf" srcId="{7B961300-202E-4240-8824-23BADC550589}" destId="{363FA38C-D703-40A3-B8EE-51092CE83272}" srcOrd="3" destOrd="0" presId="urn:microsoft.com/office/officeart/2016/7/layout/HorizontalActionList"/>
    <dgm:cxn modelId="{055163C8-78F7-4BED-BBFF-9CBC3B666F20}" type="presParOf" srcId="{7B961300-202E-4240-8824-23BADC550589}" destId="{9CD9C442-13CA-4F15-8F41-26FD7F6649FA}" srcOrd="4" destOrd="0" presId="urn:microsoft.com/office/officeart/2016/7/layout/HorizontalActionList"/>
    <dgm:cxn modelId="{3AD98E88-C716-4BBB-B7EA-F10D5DC56E23}" type="presParOf" srcId="{9CD9C442-13CA-4F15-8F41-26FD7F6649FA}" destId="{F1EFEB54-6781-49E5-814C-5385C31C25B1}" srcOrd="0" destOrd="0" presId="urn:microsoft.com/office/officeart/2016/7/layout/HorizontalActionList"/>
    <dgm:cxn modelId="{269AD443-BC20-4E64-A98B-9874944E0F37}" type="presParOf" srcId="{9CD9C442-13CA-4F15-8F41-26FD7F6649FA}" destId="{1E4373AE-459D-440C-A7B2-E0AC6883C73A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33AA8D-D6EC-40B9-B2AC-CA03D4D69D0C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B92F34-C471-48BE-A97D-18393D16DFAB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765E2E-F4BF-4541-BABE-918118156414}">
      <dsp:nvSpPr>
        <dsp:cNvPr id="0" name=""/>
        <dsp:cNvSpPr/>
      </dsp:nvSpPr>
      <dsp:spPr>
        <a:xfrm>
          <a:off x="1357965" y="2319"/>
          <a:ext cx="281036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Open</a:t>
          </a:r>
        </a:p>
      </dsp:txBody>
      <dsp:txXfrm>
        <a:off x="1357965" y="2319"/>
        <a:ext cx="2810369" cy="1175727"/>
      </dsp:txXfrm>
    </dsp:sp>
    <dsp:sp modelId="{1A27F8F2-1B9A-4375-9198-1F42E49A7B33}">
      <dsp:nvSpPr>
        <dsp:cNvPr id="0" name=""/>
        <dsp:cNvSpPr/>
      </dsp:nvSpPr>
      <dsp:spPr>
        <a:xfrm>
          <a:off x="4168334" y="2319"/>
          <a:ext cx="2076930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Open source, no restrictions</a:t>
          </a:r>
        </a:p>
      </dsp:txBody>
      <dsp:txXfrm>
        <a:off x="4168334" y="2319"/>
        <a:ext cx="2076930" cy="1175727"/>
      </dsp:txXfrm>
    </dsp:sp>
    <dsp:sp modelId="{9DD26D42-11BC-450E-B794-307ED7BD6EC6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66AF6-A09A-4F08-88E7-4D1720ACD008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53A35-C82B-4582-9AB6-8844B4355AC0}">
      <dsp:nvSpPr>
        <dsp:cNvPr id="0" name=""/>
        <dsp:cNvSpPr/>
      </dsp:nvSpPr>
      <dsp:spPr>
        <a:xfrm>
          <a:off x="1357965" y="1471979"/>
          <a:ext cx="281036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Partner</a:t>
          </a:r>
        </a:p>
      </dsp:txBody>
      <dsp:txXfrm>
        <a:off x="1357965" y="1471979"/>
        <a:ext cx="2810369" cy="1175727"/>
      </dsp:txXfrm>
    </dsp:sp>
    <dsp:sp modelId="{36F82979-E828-4C96-990B-1E7FCEF62AF8}">
      <dsp:nvSpPr>
        <dsp:cNvPr id="0" name=""/>
        <dsp:cNvSpPr/>
      </dsp:nvSpPr>
      <dsp:spPr>
        <a:xfrm>
          <a:off x="4168334" y="1471979"/>
          <a:ext cx="2076930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Require licenses</a:t>
          </a:r>
        </a:p>
      </dsp:txBody>
      <dsp:txXfrm>
        <a:off x="4168334" y="1471979"/>
        <a:ext cx="2076930" cy="1175727"/>
      </dsp:txXfrm>
    </dsp:sp>
    <dsp:sp modelId="{7B873C8B-B569-4ADA-B215-85281E2D3CA0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9E5434-E5A4-42FE-BDB5-055B11E767CE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2C439-2E9F-461B-BBA3-4911AE8C6DC1}">
      <dsp:nvSpPr>
        <dsp:cNvPr id="0" name=""/>
        <dsp:cNvSpPr/>
      </dsp:nvSpPr>
      <dsp:spPr>
        <a:xfrm>
          <a:off x="1357965" y="2941639"/>
          <a:ext cx="281036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Internal</a:t>
          </a:r>
        </a:p>
      </dsp:txBody>
      <dsp:txXfrm>
        <a:off x="1357965" y="2941639"/>
        <a:ext cx="2810369" cy="1175727"/>
      </dsp:txXfrm>
    </dsp:sp>
    <dsp:sp modelId="{299014E3-7077-4851-8062-DB6A221FA7CC}">
      <dsp:nvSpPr>
        <dsp:cNvPr id="0" name=""/>
        <dsp:cNvSpPr/>
      </dsp:nvSpPr>
      <dsp:spPr>
        <a:xfrm>
          <a:off x="4168334" y="2941639"/>
          <a:ext cx="2076930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Private, developed by companies for internal use only</a:t>
          </a:r>
        </a:p>
      </dsp:txBody>
      <dsp:txXfrm>
        <a:off x="4168334" y="2941639"/>
        <a:ext cx="2076930" cy="1175727"/>
      </dsp:txXfrm>
    </dsp:sp>
    <dsp:sp modelId="{1E532B12-8271-4EA5-8BD4-1B029B50E579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5CAA66-DEAF-4941-9852-3D069570C026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4321D-0D25-4A23-90A6-203EF513FB8F}">
      <dsp:nvSpPr>
        <dsp:cNvPr id="0" name=""/>
        <dsp:cNvSpPr/>
      </dsp:nvSpPr>
      <dsp:spPr>
        <a:xfrm>
          <a:off x="1357965" y="4411299"/>
          <a:ext cx="281036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Composite</a:t>
          </a:r>
        </a:p>
      </dsp:txBody>
      <dsp:txXfrm>
        <a:off x="1357965" y="4411299"/>
        <a:ext cx="2810369" cy="1175727"/>
      </dsp:txXfrm>
    </dsp:sp>
    <dsp:sp modelId="{BB12D043-F1CF-49B2-A4B3-B8DA88F18BE6}">
      <dsp:nvSpPr>
        <dsp:cNvPr id="0" name=""/>
        <dsp:cNvSpPr/>
      </dsp:nvSpPr>
      <dsp:spPr>
        <a:xfrm>
          <a:off x="4168334" y="4411299"/>
          <a:ext cx="2076930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Combine different data and services</a:t>
          </a:r>
        </a:p>
      </dsp:txBody>
      <dsp:txXfrm>
        <a:off x="4168334" y="4411299"/>
        <a:ext cx="2076930" cy="11757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DA5C5-D7E0-45AD-8D5B-FEEC52DC5D7E}">
      <dsp:nvSpPr>
        <dsp:cNvPr id="0" name=""/>
        <dsp:cNvSpPr/>
      </dsp:nvSpPr>
      <dsp:spPr>
        <a:xfrm>
          <a:off x="0" y="958807"/>
          <a:ext cx="10515600" cy="1770105"/>
        </a:xfrm>
        <a:prstGeom prst="roundRect">
          <a:avLst>
            <a:gd name="adj" fmla="val 10000"/>
          </a:avLst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72CCA-7DB6-4F53-8A4E-EBE5C132E716}">
      <dsp:nvSpPr>
        <dsp:cNvPr id="0" name=""/>
        <dsp:cNvSpPr/>
      </dsp:nvSpPr>
      <dsp:spPr>
        <a:xfrm>
          <a:off x="535456" y="1357080"/>
          <a:ext cx="973557" cy="9735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54B4B-49D3-445B-931A-0416445854E0}">
      <dsp:nvSpPr>
        <dsp:cNvPr id="0" name=""/>
        <dsp:cNvSpPr/>
      </dsp:nvSpPr>
      <dsp:spPr>
        <a:xfrm>
          <a:off x="2044471" y="958807"/>
          <a:ext cx="4732020" cy="1770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336" tIns="187336" rIns="187336" bIns="1873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Server Side</a:t>
          </a:r>
        </a:p>
      </dsp:txBody>
      <dsp:txXfrm>
        <a:off x="2044471" y="958807"/>
        <a:ext cx="4732020" cy="1770105"/>
      </dsp:txXfrm>
    </dsp:sp>
    <dsp:sp modelId="{0B7374FD-A353-4754-80D2-D43B9C3B61D7}">
      <dsp:nvSpPr>
        <dsp:cNvPr id="0" name=""/>
        <dsp:cNvSpPr/>
      </dsp:nvSpPr>
      <dsp:spPr>
        <a:xfrm>
          <a:off x="6776491" y="958807"/>
          <a:ext cx="3739108" cy="1770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336" tIns="187336" rIns="187336" bIns="1873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Back-end development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Code runs on server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Web apps, connecting website to database, security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Languages: Java, Python, SQL</a:t>
          </a:r>
        </a:p>
      </dsp:txBody>
      <dsp:txXfrm>
        <a:off x="6776491" y="958807"/>
        <a:ext cx="3739108" cy="1770105"/>
      </dsp:txXfrm>
    </dsp:sp>
    <dsp:sp modelId="{4ABD62C6-A30C-4DE0-8EEF-4D58ABACAAF1}">
      <dsp:nvSpPr>
        <dsp:cNvPr id="0" name=""/>
        <dsp:cNvSpPr/>
      </dsp:nvSpPr>
      <dsp:spPr>
        <a:xfrm>
          <a:off x="0" y="3171438"/>
          <a:ext cx="10515600" cy="17701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80983-CAF4-46C6-8EF5-F16E82F6BDEE}">
      <dsp:nvSpPr>
        <dsp:cNvPr id="0" name=""/>
        <dsp:cNvSpPr/>
      </dsp:nvSpPr>
      <dsp:spPr>
        <a:xfrm>
          <a:off x="535456" y="3569712"/>
          <a:ext cx="973557" cy="9735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C9ED57-A1AD-487E-A5AB-7284C88CEB61}">
      <dsp:nvSpPr>
        <dsp:cNvPr id="0" name=""/>
        <dsp:cNvSpPr/>
      </dsp:nvSpPr>
      <dsp:spPr>
        <a:xfrm>
          <a:off x="2044471" y="3171438"/>
          <a:ext cx="4732020" cy="1770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336" tIns="187336" rIns="187336" bIns="18733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Client Side</a:t>
          </a:r>
        </a:p>
      </dsp:txBody>
      <dsp:txXfrm>
        <a:off x="2044471" y="3171438"/>
        <a:ext cx="4732020" cy="1770105"/>
      </dsp:txXfrm>
    </dsp:sp>
    <dsp:sp modelId="{B75878BB-250E-420A-9606-693477188AFD}">
      <dsp:nvSpPr>
        <dsp:cNvPr id="0" name=""/>
        <dsp:cNvSpPr/>
      </dsp:nvSpPr>
      <dsp:spPr>
        <a:xfrm>
          <a:off x="6776491" y="3171438"/>
          <a:ext cx="3739108" cy="1770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336" tIns="187336" rIns="187336" bIns="18733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Front-end development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Code runs locally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Layouts, UIs, form validation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Languages: Javascript, HTML</a:t>
          </a:r>
        </a:p>
      </dsp:txBody>
      <dsp:txXfrm>
        <a:off x="6776491" y="3171438"/>
        <a:ext cx="3739108" cy="17701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EF7FB-B0E9-4811-87E1-AED04CFCEE33}">
      <dsp:nvSpPr>
        <dsp:cNvPr id="0" name=""/>
        <dsp:cNvSpPr/>
      </dsp:nvSpPr>
      <dsp:spPr>
        <a:xfrm>
          <a:off x="393" y="711715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F85DB-AA0A-4EDB-B711-E75A0E80D14F}">
      <dsp:nvSpPr>
        <dsp:cNvPr id="0" name=""/>
        <dsp:cNvSpPr/>
      </dsp:nvSpPr>
      <dsp:spPr>
        <a:xfrm>
          <a:off x="393" y="1936178"/>
          <a:ext cx="3138750" cy="632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Defense Industry</a:t>
          </a:r>
        </a:p>
      </dsp:txBody>
      <dsp:txXfrm>
        <a:off x="393" y="1936178"/>
        <a:ext cx="3138750" cy="632654"/>
      </dsp:txXfrm>
    </dsp:sp>
    <dsp:sp modelId="{7DBA3D7C-477C-4A46-83C1-DA61DE33CCD1}">
      <dsp:nvSpPr>
        <dsp:cNvPr id="0" name=""/>
        <dsp:cNvSpPr/>
      </dsp:nvSpPr>
      <dsp:spPr>
        <a:xfrm>
          <a:off x="393" y="2627390"/>
          <a:ext cx="3138750" cy="101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Seekers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Embedded Software Defined Radios</a:t>
          </a:r>
        </a:p>
      </dsp:txBody>
      <dsp:txXfrm>
        <a:off x="393" y="2627390"/>
        <a:ext cx="3138750" cy="1012232"/>
      </dsp:txXfrm>
    </dsp:sp>
    <dsp:sp modelId="{90F04DC3-2DEC-4042-9FC8-4203B97BEFF6}">
      <dsp:nvSpPr>
        <dsp:cNvPr id="0" name=""/>
        <dsp:cNvSpPr/>
      </dsp:nvSpPr>
      <dsp:spPr>
        <a:xfrm>
          <a:off x="3688425" y="664817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70487-1CA3-48AE-90D1-1932C0FE5E4A}">
      <dsp:nvSpPr>
        <dsp:cNvPr id="0" name=""/>
        <dsp:cNvSpPr/>
      </dsp:nvSpPr>
      <dsp:spPr>
        <a:xfrm>
          <a:off x="3688425" y="1893313"/>
          <a:ext cx="3138750" cy="632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Commercial</a:t>
          </a:r>
        </a:p>
      </dsp:txBody>
      <dsp:txXfrm>
        <a:off x="3688425" y="1893313"/>
        <a:ext cx="3138750" cy="632654"/>
      </dsp:txXfrm>
    </dsp:sp>
    <dsp:sp modelId="{8F73FE03-4E51-4860-AC29-FCD00DEFC2C3}">
      <dsp:nvSpPr>
        <dsp:cNvPr id="0" name=""/>
        <dsp:cNvSpPr/>
      </dsp:nvSpPr>
      <dsp:spPr>
        <a:xfrm>
          <a:off x="3688425" y="2586401"/>
          <a:ext cx="3138750" cy="110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Raspberry Pi (simplified GPIO programming)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Cloud Computing (google cloud, AWS)</a:t>
          </a:r>
        </a:p>
      </dsp:txBody>
      <dsp:txXfrm>
        <a:off x="3688425" y="2586401"/>
        <a:ext cx="3138750" cy="1100119"/>
      </dsp:txXfrm>
    </dsp:sp>
    <dsp:sp modelId="{A2B3103C-0DB2-49B0-B977-7A9F793AA515}">
      <dsp:nvSpPr>
        <dsp:cNvPr id="0" name=""/>
        <dsp:cNvSpPr/>
      </dsp:nvSpPr>
      <dsp:spPr>
        <a:xfrm>
          <a:off x="7376456" y="664817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A4DDA-7F96-445B-8AF2-7458F91D3FB1}">
      <dsp:nvSpPr>
        <dsp:cNvPr id="0" name=""/>
        <dsp:cNvSpPr/>
      </dsp:nvSpPr>
      <dsp:spPr>
        <a:xfrm>
          <a:off x="7376456" y="1893313"/>
          <a:ext cx="3138750" cy="632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Anywhere… that has software</a:t>
          </a:r>
        </a:p>
      </dsp:txBody>
      <dsp:txXfrm>
        <a:off x="7376456" y="1893313"/>
        <a:ext cx="3138750" cy="632654"/>
      </dsp:txXfrm>
    </dsp:sp>
    <dsp:sp modelId="{0F3443FB-E523-44DA-9C14-301F1ADE5DFC}">
      <dsp:nvSpPr>
        <dsp:cNvPr id="0" name=""/>
        <dsp:cNvSpPr/>
      </dsp:nvSpPr>
      <dsp:spPr>
        <a:xfrm>
          <a:off x="7376456" y="2586401"/>
          <a:ext cx="3138750" cy="11001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Pretty much any piece of code that is designed to be extendable or developed further by others</a:t>
          </a:r>
        </a:p>
      </dsp:txBody>
      <dsp:txXfrm>
        <a:off x="7376456" y="2586401"/>
        <a:ext cx="3138750" cy="11001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074464-9E19-4F06-95F4-D579B85A020D}">
      <dsp:nvSpPr>
        <dsp:cNvPr id="0" name=""/>
        <dsp:cNvSpPr/>
      </dsp:nvSpPr>
      <dsp:spPr>
        <a:xfrm>
          <a:off x="10090" y="1179641"/>
          <a:ext cx="3426543" cy="102796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Spotify</a:t>
          </a:r>
        </a:p>
      </dsp:txBody>
      <dsp:txXfrm>
        <a:off x="10090" y="1179641"/>
        <a:ext cx="3426543" cy="1027963"/>
      </dsp:txXfrm>
    </dsp:sp>
    <dsp:sp modelId="{0006CEB0-975C-496F-AF98-B049DE0D5D6B}">
      <dsp:nvSpPr>
        <dsp:cNvPr id="0" name=""/>
        <dsp:cNvSpPr/>
      </dsp:nvSpPr>
      <dsp:spPr>
        <a:xfrm>
          <a:off x="10090" y="2207604"/>
          <a:ext cx="3426543" cy="294388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Spotify App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 Developers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Setup Redirect URIs</a:t>
          </a:r>
        </a:p>
      </dsp:txBody>
      <dsp:txXfrm>
        <a:off x="10090" y="2207604"/>
        <a:ext cx="3426543" cy="2943885"/>
      </dsp:txXfrm>
    </dsp:sp>
    <dsp:sp modelId="{6CFAF278-D371-4899-9E78-CC81A15355D1}">
      <dsp:nvSpPr>
        <dsp:cNvPr id="0" name=""/>
        <dsp:cNvSpPr/>
      </dsp:nvSpPr>
      <dsp:spPr>
        <a:xfrm>
          <a:off x="3544528" y="1179641"/>
          <a:ext cx="3426543" cy="1027963"/>
        </a:xfrm>
        <a:prstGeom prst="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accent2">
              <a:hueOff val="3081649"/>
              <a:satOff val="0"/>
              <a:lumOff val="9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Python</a:t>
          </a:r>
        </a:p>
      </dsp:txBody>
      <dsp:txXfrm>
        <a:off x="3544528" y="1179641"/>
        <a:ext cx="3426543" cy="1027963"/>
      </dsp:txXfrm>
    </dsp:sp>
    <dsp:sp modelId="{A738E47A-BF56-42BD-B054-DE22808989D7}">
      <dsp:nvSpPr>
        <dsp:cNvPr id="0" name=""/>
        <dsp:cNvSpPr/>
      </dsp:nvSpPr>
      <dsp:spPr>
        <a:xfrm>
          <a:off x="3544528" y="2207604"/>
          <a:ext cx="3426543" cy="2943885"/>
        </a:xfrm>
        <a:prstGeom prst="rect">
          <a:avLst/>
        </a:prstGeom>
        <a:solidFill>
          <a:schemeClr val="accent2">
            <a:tint val="40000"/>
            <a:alpha val="90000"/>
            <a:hueOff val="3064360"/>
            <a:satOff val="0"/>
            <a:lumOff val="11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064360"/>
              <a:satOff val="0"/>
              <a:lumOff val="11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Python Virtual Environment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Launch </a:t>
          </a:r>
          <a:r>
            <a:rPr lang="en-US" sz="1400" kern="1200" dirty="0" err="1"/>
            <a:t>Jupyter</a:t>
          </a:r>
          <a:r>
            <a:rPr lang="en-US" sz="1400" kern="1200" dirty="0"/>
            <a:t> notebook</a:t>
          </a:r>
        </a:p>
      </dsp:txBody>
      <dsp:txXfrm>
        <a:off x="3544528" y="2207604"/>
        <a:ext cx="3426543" cy="2943885"/>
      </dsp:txXfrm>
    </dsp:sp>
    <dsp:sp modelId="{F1EFEB54-6781-49E5-814C-5385C31C25B1}">
      <dsp:nvSpPr>
        <dsp:cNvPr id="0" name=""/>
        <dsp:cNvSpPr/>
      </dsp:nvSpPr>
      <dsp:spPr>
        <a:xfrm>
          <a:off x="7078966" y="1179641"/>
          <a:ext cx="3426543" cy="1027963"/>
        </a:xfrm>
        <a:prstGeom prst="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accent2">
              <a:hueOff val="6163298"/>
              <a:satOff val="0"/>
              <a:lumOff val="1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0773" tIns="270773" rIns="270773" bIns="270773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Develop</a:t>
          </a:r>
        </a:p>
      </dsp:txBody>
      <dsp:txXfrm>
        <a:off x="7078966" y="1179641"/>
        <a:ext cx="3426543" cy="1027963"/>
      </dsp:txXfrm>
    </dsp:sp>
    <dsp:sp modelId="{1E4373AE-459D-440C-A7B2-E0AC6883C73A}">
      <dsp:nvSpPr>
        <dsp:cNvPr id="0" name=""/>
        <dsp:cNvSpPr/>
      </dsp:nvSpPr>
      <dsp:spPr>
        <a:xfrm>
          <a:off x="7078966" y="2207604"/>
          <a:ext cx="3426543" cy="2943885"/>
        </a:xfrm>
        <a:prstGeom prst="rect">
          <a:avLst/>
        </a:prstGeom>
        <a:solidFill>
          <a:schemeClr val="accent2">
            <a:tint val="40000"/>
            <a:alpha val="90000"/>
            <a:hueOff val="6128719"/>
            <a:satOff val="0"/>
            <a:lumOff val="237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128719"/>
              <a:satOff val="0"/>
              <a:lumOff val="23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8466" tIns="338466" rIns="338466" bIns="338466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Learn </a:t>
          </a:r>
          <a:r>
            <a:rPr lang="en-US" sz="1400" kern="1200" dirty="0"/>
            <a:t>about search and look up functions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user credentials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new playlist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Add a few songs to it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the registered devices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Play that playlist on the user device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new playlist</a:t>
          </a:r>
        </a:p>
      </dsp:txBody>
      <dsp:txXfrm>
        <a:off x="7078966" y="2207604"/>
        <a:ext cx="3426543" cy="2943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pc="400" dirty="0"/>
              <a:t>API’s</a:t>
            </a:r>
            <a:br>
              <a:rPr lang="en-US" spc="400" dirty="0"/>
            </a:br>
            <a:r>
              <a:rPr lang="en-US" sz="1600" spc="400" dirty="0"/>
              <a:t>Application Programing Interfaces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Morais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2F04173-B69A-5710-821C-9A32B8C40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304" y="4271363"/>
            <a:ext cx="2553392" cy="205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Matt Morais</a:t>
            </a:r>
          </a:p>
          <a:p>
            <a:r>
              <a:rPr lang="en-US" dirty="0"/>
              <a:t>mmorais1@depaul.edu</a:t>
            </a:r>
          </a:p>
          <a:p>
            <a:endParaRPr lang="en-US" dirty="0"/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What it is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API = Application Programming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Provides a series of functions, methods, and classes that allow two systems to communicate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software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 APIs</a:t>
            </a:r>
          </a:p>
          <a:p>
            <a:pPr marL="571500" lvl="1" indent="-342900"/>
            <a:r>
              <a:rPr lang="en-US" dirty="0"/>
              <a:t>Communication between computer and internet</a:t>
            </a:r>
          </a:p>
          <a:p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/>
      </p:pic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Application Programming Interfaces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AD25929D-C88B-0170-DF16-1CFCC87E7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929"/>
            <a:ext cx="704284" cy="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501651"/>
            <a:ext cx="4434720" cy="1716255"/>
          </a:xfrm>
        </p:spPr>
        <p:txBody>
          <a:bodyPr anchor="b">
            <a:normAutofit/>
          </a:bodyPr>
          <a:lstStyle/>
          <a:p>
            <a:r>
              <a:rPr lang="en-US"/>
              <a:t>What it does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16391-D5BE-2D7C-3233-4720BC7DC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4" r="2082" b="-1"/>
          <a:stretch/>
        </p:blipFill>
        <p:spPr>
          <a:xfrm>
            <a:off x="279143" y="238190"/>
            <a:ext cx="5221626" cy="3010397"/>
          </a:xfrm>
          <a:prstGeom prst="rect">
            <a:avLst/>
          </a:prstGeom>
        </p:spPr>
      </p:pic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3"/>
          <a:srcRect t="33436" r="3" b="18570"/>
          <a:stretch/>
        </p:blipFill>
        <p:spPr>
          <a:xfrm>
            <a:off x="279143" y="3548095"/>
            <a:ext cx="5221625" cy="3010397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Abstract inner workings from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Only exposes the functions/methods needed for the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Simplifies how applications access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/>
              <a:t>Allows your application to be easily extended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accent2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3893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DE42E1-5C97-238D-91B2-784CFDBD5995}"/>
              </a:ext>
            </a:extLst>
          </p:cNvPr>
          <p:cNvSpPr txBox="1"/>
          <p:nvPr/>
        </p:nvSpPr>
        <p:spPr>
          <a:xfrm>
            <a:off x="1499189" y="588580"/>
            <a:ext cx="2781531" cy="461665"/>
          </a:xfrm>
          <a:prstGeom prst="rect">
            <a:avLst/>
          </a:prstGeom>
          <a:solidFill>
            <a:srgbClr val="F9EACE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Example Web API</a:t>
            </a: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CE19FAF9-9095-BC59-C19F-438088DB9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7716" y="26935"/>
            <a:ext cx="704284" cy="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64D010-C35D-809E-9B1E-6F825E171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Types of API’s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4DCD0-5FA7-5CFA-FA48-2EA1B0B80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1959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5F01E073-B169-A865-0C6E-4C919DC6B8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414863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A1B67CAC-6AC7-56E5-ED13-268C21F78DEC}"/>
              </a:ext>
            </a:extLst>
          </p:cNvPr>
          <p:cNvSpPr txBox="1"/>
          <p:nvPr/>
        </p:nvSpPr>
        <p:spPr>
          <a:xfrm>
            <a:off x="5108535" y="1070800"/>
            <a:ext cx="17732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This presentation’s focus</a:t>
            </a:r>
          </a:p>
        </p:txBody>
      </p:sp>
      <p:pic>
        <p:nvPicPr>
          <p:cNvPr id="18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24319FE4-D4D7-B751-80E1-45EE87D354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4929"/>
            <a:ext cx="704284" cy="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25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08CA279-6B62-0D95-F073-49C28BA2C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7200" dirty="0"/>
              <a:t>Types of </a:t>
            </a: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API’s </a:t>
            </a:r>
            <a:br>
              <a:rPr lang="en-US" sz="6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1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continued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F116BC-8F21-CABF-167A-D7890B12EE51}"/>
              </a:ext>
            </a:extLst>
          </p:cNvPr>
          <p:cNvGrpSpPr/>
          <p:nvPr/>
        </p:nvGrpSpPr>
        <p:grpSpPr>
          <a:xfrm>
            <a:off x="5108535" y="1071482"/>
            <a:ext cx="6245265" cy="5587982"/>
            <a:chOff x="5108535" y="1071482"/>
            <a:chExt cx="6245265" cy="558798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3F29419-AC26-61F9-29AA-46002F272204}"/>
                </a:ext>
              </a:extLst>
            </p:cNvPr>
            <p:cNvSpPr/>
            <p:nvPr/>
          </p:nvSpPr>
          <p:spPr>
            <a:xfrm>
              <a:off x="5108535" y="1071482"/>
              <a:ext cx="6245265" cy="159656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844C69F-5AA7-E5C2-83B8-7A037095B91D}"/>
                </a:ext>
              </a:extLst>
            </p:cNvPr>
            <p:cNvSpPr/>
            <p:nvPr/>
          </p:nvSpPr>
          <p:spPr>
            <a:xfrm>
              <a:off x="6952569" y="1071482"/>
              <a:ext cx="2810369" cy="1596566"/>
            </a:xfrm>
            <a:custGeom>
              <a:avLst/>
              <a:gdLst>
                <a:gd name="connsiteX0" fmla="*/ 0 w 2810369"/>
                <a:gd name="connsiteY0" fmla="*/ 0 h 1596566"/>
                <a:gd name="connsiteX1" fmla="*/ 2810369 w 2810369"/>
                <a:gd name="connsiteY1" fmla="*/ 0 h 1596566"/>
                <a:gd name="connsiteX2" fmla="*/ 2810369 w 2810369"/>
                <a:gd name="connsiteY2" fmla="*/ 1596566 h 1596566"/>
                <a:gd name="connsiteX3" fmla="*/ 0 w 2810369"/>
                <a:gd name="connsiteY3" fmla="*/ 1596566 h 1596566"/>
                <a:gd name="connsiteX4" fmla="*/ 0 w 2810369"/>
                <a:gd name="connsiteY4" fmla="*/ 0 h 159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369" h="1596566">
                  <a:moveTo>
                    <a:pt x="0" y="0"/>
                  </a:moveTo>
                  <a:lnTo>
                    <a:pt x="2810369" y="0"/>
                  </a:lnTo>
                  <a:lnTo>
                    <a:pt x="2810369" y="1596566"/>
                  </a:lnTo>
                  <a:lnTo>
                    <a:pt x="0" y="1596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8970" tIns="168970" rIns="168970" bIns="16897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/>
                <a:t>Local API’s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473CE0-5960-0721-8AE8-E3FBBD4FDDE7}"/>
                </a:ext>
              </a:extLst>
            </p:cNvPr>
            <p:cNvSpPr/>
            <p:nvPr/>
          </p:nvSpPr>
          <p:spPr>
            <a:xfrm>
              <a:off x="9762938" y="1071482"/>
              <a:ext cx="1590861" cy="1596566"/>
            </a:xfrm>
            <a:custGeom>
              <a:avLst/>
              <a:gdLst>
                <a:gd name="connsiteX0" fmla="*/ 0 w 1590861"/>
                <a:gd name="connsiteY0" fmla="*/ 0 h 1596566"/>
                <a:gd name="connsiteX1" fmla="*/ 1590861 w 1590861"/>
                <a:gd name="connsiteY1" fmla="*/ 0 h 1596566"/>
                <a:gd name="connsiteX2" fmla="*/ 1590861 w 1590861"/>
                <a:gd name="connsiteY2" fmla="*/ 1596566 h 1596566"/>
                <a:gd name="connsiteX3" fmla="*/ 0 w 1590861"/>
                <a:gd name="connsiteY3" fmla="*/ 1596566 h 1596566"/>
                <a:gd name="connsiteX4" fmla="*/ 0 w 1590861"/>
                <a:gd name="connsiteY4" fmla="*/ 0 h 159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861" h="1596566">
                  <a:moveTo>
                    <a:pt x="0" y="0"/>
                  </a:moveTo>
                  <a:lnTo>
                    <a:pt x="1590861" y="0"/>
                  </a:lnTo>
                  <a:lnTo>
                    <a:pt x="1590861" y="1596566"/>
                  </a:lnTo>
                  <a:lnTo>
                    <a:pt x="0" y="1596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8970" tIns="168970" rIns="168970" bIns="16897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/>
                <a:t>Operating System to Application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CB49377-2B65-0002-F7AD-5D2D95E5CD8C}"/>
                </a:ext>
              </a:extLst>
            </p:cNvPr>
            <p:cNvSpPr/>
            <p:nvPr/>
          </p:nvSpPr>
          <p:spPr>
            <a:xfrm>
              <a:off x="5108535" y="3067190"/>
              <a:ext cx="6245265" cy="1596566"/>
            </a:xfrm>
            <a:prstGeom prst="roundRect">
              <a:avLst>
                <a:gd name="adj" fmla="val 10000"/>
              </a:avLst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 descr="Computer">
              <a:extLst>
                <a:ext uri="{FF2B5EF4-FFF2-40B4-BE49-F238E27FC236}">
                  <a16:creationId xmlns:a16="http://schemas.microsoft.com/office/drawing/2014/main" id="{80305051-4C3E-80AC-D1CB-6DB2664D4B80}"/>
                </a:ext>
              </a:extLst>
            </p:cNvPr>
            <p:cNvSpPr/>
            <p:nvPr/>
          </p:nvSpPr>
          <p:spPr>
            <a:xfrm>
              <a:off x="5586105" y="1430709"/>
              <a:ext cx="878111" cy="878111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AF4C21C-8D2F-8677-144C-46226785BB4D}"/>
                </a:ext>
              </a:extLst>
            </p:cNvPr>
            <p:cNvSpPr/>
            <p:nvPr/>
          </p:nvSpPr>
          <p:spPr>
            <a:xfrm>
              <a:off x="6952569" y="3067190"/>
              <a:ext cx="2810369" cy="1596566"/>
            </a:xfrm>
            <a:custGeom>
              <a:avLst/>
              <a:gdLst>
                <a:gd name="connsiteX0" fmla="*/ 0 w 2810369"/>
                <a:gd name="connsiteY0" fmla="*/ 0 h 1596566"/>
                <a:gd name="connsiteX1" fmla="*/ 2810369 w 2810369"/>
                <a:gd name="connsiteY1" fmla="*/ 0 h 1596566"/>
                <a:gd name="connsiteX2" fmla="*/ 2810369 w 2810369"/>
                <a:gd name="connsiteY2" fmla="*/ 1596566 h 1596566"/>
                <a:gd name="connsiteX3" fmla="*/ 0 w 2810369"/>
                <a:gd name="connsiteY3" fmla="*/ 1596566 h 1596566"/>
                <a:gd name="connsiteX4" fmla="*/ 0 w 2810369"/>
                <a:gd name="connsiteY4" fmla="*/ 0 h 159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369" h="1596566">
                  <a:moveTo>
                    <a:pt x="0" y="0"/>
                  </a:moveTo>
                  <a:lnTo>
                    <a:pt x="2810369" y="0"/>
                  </a:lnTo>
                  <a:lnTo>
                    <a:pt x="2810369" y="1596566"/>
                  </a:lnTo>
                  <a:lnTo>
                    <a:pt x="0" y="1596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8970" tIns="168970" rIns="168970" bIns="16897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/>
                <a:t>Web API’s</a:t>
              </a: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C802735-5564-626C-781F-A50638C4BEA1}"/>
                </a:ext>
              </a:extLst>
            </p:cNvPr>
            <p:cNvSpPr/>
            <p:nvPr/>
          </p:nvSpPr>
          <p:spPr>
            <a:xfrm>
              <a:off x="9762938" y="3067190"/>
              <a:ext cx="1590861" cy="1596566"/>
            </a:xfrm>
            <a:custGeom>
              <a:avLst/>
              <a:gdLst>
                <a:gd name="connsiteX0" fmla="*/ 0 w 1590861"/>
                <a:gd name="connsiteY0" fmla="*/ 0 h 1596566"/>
                <a:gd name="connsiteX1" fmla="*/ 1590861 w 1590861"/>
                <a:gd name="connsiteY1" fmla="*/ 0 h 1596566"/>
                <a:gd name="connsiteX2" fmla="*/ 1590861 w 1590861"/>
                <a:gd name="connsiteY2" fmla="*/ 1596566 h 1596566"/>
                <a:gd name="connsiteX3" fmla="*/ 0 w 1590861"/>
                <a:gd name="connsiteY3" fmla="*/ 1596566 h 1596566"/>
                <a:gd name="connsiteX4" fmla="*/ 0 w 1590861"/>
                <a:gd name="connsiteY4" fmla="*/ 0 h 159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861" h="1596566">
                  <a:moveTo>
                    <a:pt x="0" y="0"/>
                  </a:moveTo>
                  <a:lnTo>
                    <a:pt x="1590861" y="0"/>
                  </a:lnTo>
                  <a:lnTo>
                    <a:pt x="1590861" y="1596566"/>
                  </a:lnTo>
                  <a:lnTo>
                    <a:pt x="0" y="1596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8970" tIns="168970" rIns="168970" bIns="16897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/>
                <a:t>Internet to Application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9316158-9989-AD9D-CEC8-8D58F2ABFC33}"/>
                </a:ext>
              </a:extLst>
            </p:cNvPr>
            <p:cNvSpPr/>
            <p:nvPr/>
          </p:nvSpPr>
          <p:spPr>
            <a:xfrm>
              <a:off x="5108535" y="5062898"/>
              <a:ext cx="6245265" cy="159656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B10E2CB-2FD6-24D4-E14E-61A4103C1161}"/>
                </a:ext>
              </a:extLst>
            </p:cNvPr>
            <p:cNvSpPr/>
            <p:nvPr/>
          </p:nvSpPr>
          <p:spPr>
            <a:xfrm>
              <a:off x="6952569" y="5062898"/>
              <a:ext cx="2810369" cy="1596566"/>
            </a:xfrm>
            <a:custGeom>
              <a:avLst/>
              <a:gdLst>
                <a:gd name="connsiteX0" fmla="*/ 0 w 2810369"/>
                <a:gd name="connsiteY0" fmla="*/ 0 h 1596566"/>
                <a:gd name="connsiteX1" fmla="*/ 2810369 w 2810369"/>
                <a:gd name="connsiteY1" fmla="*/ 0 h 1596566"/>
                <a:gd name="connsiteX2" fmla="*/ 2810369 w 2810369"/>
                <a:gd name="connsiteY2" fmla="*/ 1596566 h 1596566"/>
                <a:gd name="connsiteX3" fmla="*/ 0 w 2810369"/>
                <a:gd name="connsiteY3" fmla="*/ 1596566 h 1596566"/>
                <a:gd name="connsiteX4" fmla="*/ 0 w 2810369"/>
                <a:gd name="connsiteY4" fmla="*/ 0 h 159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369" h="1596566">
                  <a:moveTo>
                    <a:pt x="0" y="0"/>
                  </a:moveTo>
                  <a:lnTo>
                    <a:pt x="2810369" y="0"/>
                  </a:lnTo>
                  <a:lnTo>
                    <a:pt x="2810369" y="1596566"/>
                  </a:lnTo>
                  <a:lnTo>
                    <a:pt x="0" y="1596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8970" tIns="168970" rIns="168970" bIns="16897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/>
                <a:t>Program API’s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2DE8E2F-B277-66AD-FCAB-58956C01DA1B}"/>
                </a:ext>
              </a:extLst>
            </p:cNvPr>
            <p:cNvSpPr/>
            <p:nvPr/>
          </p:nvSpPr>
          <p:spPr>
            <a:xfrm>
              <a:off x="9762938" y="5062898"/>
              <a:ext cx="1590861" cy="1596566"/>
            </a:xfrm>
            <a:custGeom>
              <a:avLst/>
              <a:gdLst>
                <a:gd name="connsiteX0" fmla="*/ 0 w 1590861"/>
                <a:gd name="connsiteY0" fmla="*/ 0 h 1596566"/>
                <a:gd name="connsiteX1" fmla="*/ 1590861 w 1590861"/>
                <a:gd name="connsiteY1" fmla="*/ 0 h 1596566"/>
                <a:gd name="connsiteX2" fmla="*/ 1590861 w 1590861"/>
                <a:gd name="connsiteY2" fmla="*/ 1596566 h 1596566"/>
                <a:gd name="connsiteX3" fmla="*/ 0 w 1590861"/>
                <a:gd name="connsiteY3" fmla="*/ 1596566 h 1596566"/>
                <a:gd name="connsiteX4" fmla="*/ 0 w 1590861"/>
                <a:gd name="connsiteY4" fmla="*/ 0 h 159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861" h="1596566">
                  <a:moveTo>
                    <a:pt x="0" y="0"/>
                  </a:moveTo>
                  <a:lnTo>
                    <a:pt x="1590861" y="0"/>
                  </a:lnTo>
                  <a:lnTo>
                    <a:pt x="1590861" y="1596566"/>
                  </a:lnTo>
                  <a:lnTo>
                    <a:pt x="0" y="1596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8970" tIns="168970" rIns="168970" bIns="16897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Remote program appears local</a:t>
              </a:r>
            </a:p>
          </p:txBody>
        </p:sp>
        <p:sp>
          <p:nvSpPr>
            <p:cNvPr id="14" name="Rectangle 13" descr="Database">
              <a:extLst>
                <a:ext uri="{FF2B5EF4-FFF2-40B4-BE49-F238E27FC236}">
                  <a16:creationId xmlns:a16="http://schemas.microsoft.com/office/drawing/2014/main" id="{3A9C5B13-DC9F-BA9C-687A-84514ABC5AAB}"/>
                </a:ext>
              </a:extLst>
            </p:cNvPr>
            <p:cNvSpPr/>
            <p:nvPr/>
          </p:nvSpPr>
          <p:spPr>
            <a:xfrm>
              <a:off x="5597372" y="3423307"/>
              <a:ext cx="878111" cy="878111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29" name="Graphic 28" descr="Processor outline">
            <a:extLst>
              <a:ext uri="{FF2B5EF4-FFF2-40B4-BE49-F238E27FC236}">
                <a16:creationId xmlns:a16="http://schemas.microsoft.com/office/drawing/2014/main" id="{85FCE28E-4AD5-689A-ABF9-190846E1FF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403981"/>
            <a:ext cx="914400" cy="914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A2E3D16-1A5F-8DD6-6D41-A14717579EE0}"/>
              </a:ext>
            </a:extLst>
          </p:cNvPr>
          <p:cNvSpPr txBox="1"/>
          <p:nvPr/>
        </p:nvSpPr>
        <p:spPr>
          <a:xfrm>
            <a:off x="5108535" y="3060969"/>
            <a:ext cx="17732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This presentation’s focus</a:t>
            </a:r>
          </a:p>
        </p:txBody>
      </p:sp>
      <p:sp>
        <p:nvSpPr>
          <p:cNvPr id="31" name="Slide Number Placeholder 6">
            <a:extLst>
              <a:ext uri="{FF2B5EF4-FFF2-40B4-BE49-F238E27FC236}">
                <a16:creationId xmlns:a16="http://schemas.microsoft.com/office/drawing/2014/main" id="{AE3AEB23-468C-53D3-43C9-45A15C81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31959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B2F51C20-A649-1AA6-E8CB-ADAAE41760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929"/>
            <a:ext cx="704284" cy="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50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4AA49C-5F62-BB3E-5F99-73B5D35BF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755" y="365125"/>
            <a:ext cx="716124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Web API’s</a:t>
            </a:r>
          </a:p>
        </p:txBody>
      </p:sp>
      <p:sp>
        <p:nvSpPr>
          <p:cNvPr id="26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4169334-264D-4176-8BDE-037249A61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440" y="1027906"/>
            <a:ext cx="3408787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6F2AD-5492-0C75-FDA9-4AF2E269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7D970E52-64C2-4828-0D17-8DE2A6DE7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792464"/>
              </p:ext>
            </p:extLst>
          </p:nvPr>
        </p:nvGraphicFramePr>
        <p:xfrm>
          <a:off x="838200" y="821124"/>
          <a:ext cx="10515600" cy="590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A947F75-D93E-7DC0-444D-39ADEBE7F5A4}"/>
              </a:ext>
            </a:extLst>
          </p:cNvPr>
          <p:cNvSpPr txBox="1"/>
          <p:nvPr/>
        </p:nvSpPr>
        <p:spPr>
          <a:xfrm>
            <a:off x="830212" y="1784774"/>
            <a:ext cx="17732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This presentation’s focus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BA918C5-9785-852C-56EB-3894361CE4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4929"/>
            <a:ext cx="704284" cy="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5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ADF0E-0122-CCF0-0390-0A496056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en-US" dirty="0"/>
              <a:t>Where it can be used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64CE4-9470-902C-8FED-1FFBD3970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accent2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DEC3312-2DB3-2F68-A469-BC9034E19F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3762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99BA6FB-6849-A80F-524A-5F87D5D094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54929"/>
            <a:ext cx="704284" cy="5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63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9DA002-F6FF-7D4C-1854-ACDE449D4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42237" cy="1325563"/>
          </a:xfrm>
        </p:spPr>
        <p:txBody>
          <a:bodyPr>
            <a:normAutofit/>
          </a:bodyPr>
          <a:lstStyle/>
          <a:p>
            <a:r>
              <a:rPr lang="en-US" dirty="0"/>
              <a:t>Demo Time!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C829F-4766-6672-0FD0-6A86D769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>
                <a:solidFill>
                  <a:schemeClr val="accent2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9EDDAA7-94B2-CA7E-D41A-C8A167FE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929"/>
            <a:ext cx="704284" cy="566863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A091E75-6611-D740-CE40-78C921D7EE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4381224"/>
              </p:ext>
            </p:extLst>
          </p:nvPr>
        </p:nvGraphicFramePr>
        <p:xfrm>
          <a:off x="838200" y="912262"/>
          <a:ext cx="10515600" cy="6331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331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8069" y="381935"/>
            <a:ext cx="4466773" cy="2344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1150424" y="1591484"/>
            <a:ext cx="35480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000" b="1" i="0" kern="1200" cap="all" spc="100" baseline="0">
                <a:latin typeface="+mn-lt"/>
                <a:ea typeface="+mn-ea"/>
                <a:cs typeface="+mn-cs"/>
              </a:rPr>
              <a:t>Application Programming INterfaces</a:t>
            </a:r>
          </a:p>
        </p:txBody>
      </p:sp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r="2" b="2252"/>
          <a:stretch/>
        </p:blipFill>
        <p:spPr>
          <a:xfrm>
            <a:off x="6364415" y="394195"/>
            <a:ext cx="2381544" cy="2381544"/>
          </a:xfrm>
          <a:custGeom>
            <a:avLst/>
            <a:gdLst/>
            <a:ahLst/>
            <a:cxnLst/>
            <a:rect l="l" t="t" r="r" b="b"/>
            <a:pathLst>
              <a:path w="2582956" h="2582956">
                <a:moveTo>
                  <a:pt x="1291478" y="0"/>
                </a:moveTo>
                <a:cubicBezTo>
                  <a:pt x="2004742" y="0"/>
                  <a:pt x="2582956" y="578214"/>
                  <a:pt x="2582956" y="1291478"/>
                </a:cubicBezTo>
                <a:cubicBezTo>
                  <a:pt x="2582956" y="2004742"/>
                  <a:pt x="2004742" y="2582956"/>
                  <a:pt x="1291478" y="2582956"/>
                </a:cubicBezTo>
                <a:cubicBezTo>
                  <a:pt x="578214" y="2582956"/>
                  <a:pt x="0" y="2004742"/>
                  <a:pt x="0" y="1291478"/>
                </a:cubicBezTo>
                <a:cubicBezTo>
                  <a:pt x="0" y="578214"/>
                  <a:pt x="578214" y="0"/>
                  <a:pt x="1291478" y="0"/>
                </a:cubicBezTo>
                <a:close/>
              </a:path>
            </a:pathLst>
          </a:cu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8069" y="3175552"/>
            <a:ext cx="4466774" cy="28091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What an API is, and its purpose</a:t>
            </a:r>
          </a:p>
          <a:p>
            <a:pPr marL="457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different types of APIs</a:t>
            </a:r>
          </a:p>
          <a:p>
            <a:pPr marL="45720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How to create an App that utilizes an existing API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3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9541" y="3187989"/>
            <a:ext cx="171515" cy="171514"/>
          </a:xfrm>
          <a:custGeom>
            <a:avLst/>
            <a:gdLst>
              <a:gd name="connsiteX0" fmla="*/ 159874 w 171515"/>
              <a:gd name="connsiteY0" fmla="*/ 74116 h 171514"/>
              <a:gd name="connsiteX1" fmla="*/ 97399 w 171515"/>
              <a:gd name="connsiteY1" fmla="*/ 74116 h 171514"/>
              <a:gd name="connsiteX2" fmla="*/ 97399 w 171515"/>
              <a:gd name="connsiteY2" fmla="*/ 11641 h 171514"/>
              <a:gd name="connsiteX3" fmla="*/ 85758 w 171515"/>
              <a:gd name="connsiteY3" fmla="*/ 0 h 171514"/>
              <a:gd name="connsiteX4" fmla="*/ 74116 w 171515"/>
              <a:gd name="connsiteY4" fmla="*/ 11641 h 171514"/>
              <a:gd name="connsiteX5" fmla="*/ 74116 w 171515"/>
              <a:gd name="connsiteY5" fmla="*/ 74116 h 171514"/>
              <a:gd name="connsiteX6" fmla="*/ 11641 w 171515"/>
              <a:gd name="connsiteY6" fmla="*/ 74116 h 171514"/>
              <a:gd name="connsiteX7" fmla="*/ 0 w 171515"/>
              <a:gd name="connsiteY7" fmla="*/ 85757 h 171514"/>
              <a:gd name="connsiteX8" fmla="*/ 11641 w 171515"/>
              <a:gd name="connsiteY8" fmla="*/ 97398 h 171514"/>
              <a:gd name="connsiteX9" fmla="*/ 74116 w 171515"/>
              <a:gd name="connsiteY9" fmla="*/ 97398 h 171514"/>
              <a:gd name="connsiteX10" fmla="*/ 74116 w 171515"/>
              <a:gd name="connsiteY10" fmla="*/ 159873 h 171514"/>
              <a:gd name="connsiteX11" fmla="*/ 85758 w 171515"/>
              <a:gd name="connsiteY11" fmla="*/ 171514 h 171514"/>
              <a:gd name="connsiteX12" fmla="*/ 97399 w 171515"/>
              <a:gd name="connsiteY12" fmla="*/ 159873 h 171514"/>
              <a:gd name="connsiteX13" fmla="*/ 97399 w 171515"/>
              <a:gd name="connsiteY13" fmla="*/ 97398 h 171514"/>
              <a:gd name="connsiteX14" fmla="*/ 159874 w 171515"/>
              <a:gd name="connsiteY14" fmla="*/ 97398 h 171514"/>
              <a:gd name="connsiteX15" fmla="*/ 171515 w 171515"/>
              <a:gd name="connsiteY15" fmla="*/ 85757 h 171514"/>
              <a:gd name="connsiteX16" fmla="*/ 159874 w 171515"/>
              <a:gd name="connsiteY16" fmla="*/ 74116 h 17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4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7"/>
                </a:cubicBezTo>
                <a:cubicBezTo>
                  <a:pt x="0" y="92186"/>
                  <a:pt x="5212" y="97398"/>
                  <a:pt x="11641" y="97398"/>
                </a:cubicBezTo>
                <a:lnTo>
                  <a:pt x="74116" y="97398"/>
                </a:lnTo>
                <a:lnTo>
                  <a:pt x="74116" y="159873"/>
                </a:lnTo>
                <a:cubicBezTo>
                  <a:pt x="74116" y="166302"/>
                  <a:pt x="79328" y="171514"/>
                  <a:pt x="85758" y="171514"/>
                </a:cubicBezTo>
                <a:cubicBezTo>
                  <a:pt x="92187" y="171514"/>
                  <a:pt x="97399" y="166302"/>
                  <a:pt x="97399" y="159873"/>
                </a:cubicBezTo>
                <a:lnTo>
                  <a:pt x="97399" y="97398"/>
                </a:lnTo>
                <a:lnTo>
                  <a:pt x="159874" y="97398"/>
                </a:lnTo>
                <a:cubicBezTo>
                  <a:pt x="166303" y="97398"/>
                  <a:pt x="171515" y="92186"/>
                  <a:pt x="171515" y="85757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4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865" y="3977257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4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6605" r="8443" b="-3"/>
          <a:stretch/>
        </p:blipFill>
        <p:spPr>
          <a:xfrm>
            <a:off x="9138890" y="643116"/>
            <a:ext cx="3053110" cy="4167318"/>
          </a:xfrm>
          <a:custGeom>
            <a:avLst/>
            <a:gdLst/>
            <a:ahLst/>
            <a:cxnLst/>
            <a:rect l="l" t="t" r="r" b="b"/>
            <a:pathLst>
              <a:path w="3053110" h="4167318">
                <a:moveTo>
                  <a:pt x="2083659" y="0"/>
                </a:moveTo>
                <a:cubicBezTo>
                  <a:pt x="2371352" y="0"/>
                  <a:pt x="2645428" y="58305"/>
                  <a:pt x="2894714" y="163744"/>
                </a:cubicBezTo>
                <a:lnTo>
                  <a:pt x="3053110" y="240048"/>
                </a:lnTo>
                <a:lnTo>
                  <a:pt x="3053110" y="3927271"/>
                </a:lnTo>
                <a:lnTo>
                  <a:pt x="2894714" y="4003574"/>
                </a:lnTo>
                <a:cubicBezTo>
                  <a:pt x="2645428" y="4109013"/>
                  <a:pt x="2371352" y="4167318"/>
                  <a:pt x="2083659" y="4167318"/>
                </a:cubicBezTo>
                <a:cubicBezTo>
                  <a:pt x="932885" y="4167318"/>
                  <a:pt x="0" y="3234433"/>
                  <a:pt x="0" y="2083659"/>
                </a:cubicBezTo>
                <a:cubicBezTo>
                  <a:pt x="0" y="932885"/>
                  <a:pt x="932885" y="0"/>
                  <a:pt x="2083659" y="0"/>
                </a:cubicBezTo>
                <a:close/>
              </a:path>
            </a:pathLst>
          </a:custGeom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8DA9DAA-006C-4F4B-980E-E3DF019B24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r="12632" b="1"/>
          <a:stretch/>
        </p:blipFill>
        <p:spPr>
          <a:xfrm>
            <a:off x="6711424" y="4275044"/>
            <a:ext cx="3419243" cy="2582956"/>
          </a:xfrm>
          <a:custGeom>
            <a:avLst/>
            <a:gdLst/>
            <a:ahLst/>
            <a:cxnLst/>
            <a:rect l="l" t="t" r="r" b="b"/>
            <a:pathLst>
              <a:path w="3419243" h="2582956">
                <a:moveTo>
                  <a:pt x="1709622" y="0"/>
                </a:moveTo>
                <a:cubicBezTo>
                  <a:pt x="2653819" y="0"/>
                  <a:pt x="3419243" y="765424"/>
                  <a:pt x="3419243" y="1709622"/>
                </a:cubicBezTo>
                <a:cubicBezTo>
                  <a:pt x="3419243" y="2004683"/>
                  <a:pt x="3344495" y="2282287"/>
                  <a:pt x="3212901" y="2524529"/>
                </a:cubicBezTo>
                <a:lnTo>
                  <a:pt x="3177405" y="2582956"/>
                </a:lnTo>
                <a:lnTo>
                  <a:pt x="241838" y="2582956"/>
                </a:lnTo>
                <a:lnTo>
                  <a:pt x="206343" y="2524529"/>
                </a:lnTo>
                <a:cubicBezTo>
                  <a:pt x="74749" y="2282287"/>
                  <a:pt x="0" y="2004683"/>
                  <a:pt x="0" y="1709622"/>
                </a:cubicBezTo>
                <a:cubicBezTo>
                  <a:pt x="0" y="765424"/>
                  <a:pt x="765424" y="0"/>
                  <a:pt x="1709622" y="0"/>
                </a:cubicBezTo>
                <a:close/>
              </a:path>
            </a:pathLst>
          </a:custGeom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6255D7A-011F-4429-221A-0CD5F8CFD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24" y="4817660"/>
            <a:ext cx="2138524" cy="172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{D45C0BCF-DE51-4CEC-932E-8D3764C88240}tf89338750_win32</Template>
  <TotalTime>2731</TotalTime>
  <Words>331</Words>
  <Application>Microsoft Office PowerPoint</Application>
  <PresentationFormat>Widescreen</PresentationFormat>
  <Paragraphs>87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Univers</vt:lpstr>
      <vt:lpstr>GradientUnivers</vt:lpstr>
      <vt:lpstr>API’s Application Programing Interfaces</vt:lpstr>
      <vt:lpstr>What it is</vt:lpstr>
      <vt:lpstr>What it does</vt:lpstr>
      <vt:lpstr>Types of API’s</vt:lpstr>
      <vt:lpstr>Types of API’s  continued</vt:lpstr>
      <vt:lpstr>Web API’s</vt:lpstr>
      <vt:lpstr>Where it can be used</vt:lpstr>
      <vt:lpstr>Demo Time!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API’s Application Programing Interfaces</dc:title>
  <dc:creator>Morais, Matthew</dc:creator>
  <cp:lastModifiedBy>Morais, Matthew</cp:lastModifiedBy>
  <cp:revision>3</cp:revision>
  <dcterms:created xsi:type="dcterms:W3CDTF">2022-10-11T20:46:42Z</dcterms:created>
  <dcterms:modified xsi:type="dcterms:W3CDTF">2022-10-13T23:07:43Z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